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sldIdLst>
    <p:sldId id="593" r:id="rId5"/>
    <p:sldId id="595" r:id="rId6"/>
    <p:sldId id="594" r:id="rId7"/>
    <p:sldId id="596" r:id="rId8"/>
    <p:sldId id="597" r:id="rId9"/>
    <p:sldId id="598" r:id="rId10"/>
    <p:sldId id="599" r:id="rId11"/>
    <p:sldId id="562" r:id="rId12"/>
    <p:sldId id="582" r:id="rId13"/>
    <p:sldId id="583" r:id="rId14"/>
    <p:sldId id="584" r:id="rId15"/>
    <p:sldId id="585" r:id="rId16"/>
    <p:sldId id="602" r:id="rId17"/>
    <p:sldId id="586" r:id="rId18"/>
    <p:sldId id="588" r:id="rId19"/>
    <p:sldId id="589" r:id="rId20"/>
    <p:sldId id="591" r:id="rId21"/>
    <p:sldId id="592" r:id="rId22"/>
    <p:sldId id="587" r:id="rId23"/>
    <p:sldId id="600" r:id="rId24"/>
    <p:sldId id="601" r:id="rId25"/>
    <p:sldId id="534" r:id="rId26"/>
  </p:sldIdLst>
  <p:sldSz cx="12192000" cy="6858000"/>
  <p:notesSz cx="6811963" cy="9942513"/>
  <p:embeddedFontLst>
    <p:embeddedFont>
      <p:font typeface="Aptos Narrow" panose="020B0004020202020204" pitchFamily="34" charset="0"/>
      <p:regular r:id="rId27"/>
      <p:bold r:id="rId28"/>
      <p:italic r:id="rId29"/>
      <p:boldItalic r:id="rId30"/>
    </p:embeddedFont>
    <p:embeddedFont>
      <p:font typeface="Cascadia Code Light" panose="020B0609020000020004" pitchFamily="49" charset="0"/>
      <p:regular r:id="rId31"/>
      <p:italic r:id="rId32"/>
    </p:embeddedFont>
    <p:embeddedFont>
      <p:font typeface="Cascadia Mono Light" panose="020B0609020000020004" pitchFamily="49" charset="0"/>
      <p:regular r:id="rId33"/>
      <p:italic r:id="rId34"/>
    </p:embeddedFont>
    <p:embeddedFont>
      <p:font typeface="Lucida Console" panose="020B0609040504020204" pitchFamily="49" charset="0"/>
      <p:regular r:id="rId35"/>
    </p:embeddedFont>
    <p:embeddedFont>
      <p:font typeface="Open Sans" panose="020B0606030504020204" pitchFamily="34" charset="0"/>
      <p:regular r:id="rId36"/>
      <p:bold r:id="rId37"/>
      <p:italic r:id="rId38"/>
      <p:boldItalic r:id="rId39"/>
    </p:embeddedFont>
    <p:embeddedFont>
      <p:font typeface="Roboto Condensed" panose="02000000000000000000" pitchFamily="2" charset="0"/>
      <p:regular r:id="rId40"/>
      <p:bold r:id="rId41"/>
      <p:italic r:id="rId42"/>
      <p:boldItalic r:id="rId43"/>
    </p:embeddedFont>
  </p:embeddedFontLst>
  <p:defaultTextStyle>
    <a:defPPr>
      <a:defRPr lang="en-US"/>
    </a:defPPr>
    <a:lvl1pPr marL="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5B7F82"/>
    <a:srgbClr val="2742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FE0E76-B5C2-4C3B-AFB7-BAB3D0CFB863}" v="1372" dt="2024-03-01T09:47:23.0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Ingen stil, tabellrutenett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29" autoAdjust="0"/>
  </p:normalViewPr>
  <p:slideViewPr>
    <p:cSldViewPr snapToGrid="0">
      <p:cViewPr varScale="1">
        <p:scale>
          <a:sx n="59" d="100"/>
          <a:sy n="59" d="100"/>
        </p:scale>
        <p:origin x="56" y="85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3.fntdata"/><Relationship Id="rId21" Type="http://schemas.openxmlformats.org/officeDocument/2006/relationships/slide" Target="slides/slide17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3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font" Target="fonts/font1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pp , Daniel" userId="8f01f7ce-a07c-4e62-a170-377821cc7cd6" providerId="ADAL" clId="{A5FE0E76-B5C2-4C3B-AFB7-BAB3D0CFB863}"/>
    <pc:docChg chg="undo custSel addSld delSld modSld sldOrd">
      <pc:chgData name="Lupp , Daniel" userId="8f01f7ce-a07c-4e62-a170-377821cc7cd6" providerId="ADAL" clId="{A5FE0E76-B5C2-4C3B-AFB7-BAB3D0CFB863}" dt="2024-03-01T09:47:23.018" v="3375"/>
      <pc:docMkLst>
        <pc:docMk/>
      </pc:docMkLst>
      <pc:sldChg chg="del">
        <pc:chgData name="Lupp , Daniel" userId="8f01f7ce-a07c-4e62-a170-377821cc7cd6" providerId="ADAL" clId="{A5FE0E76-B5C2-4C3B-AFB7-BAB3D0CFB863}" dt="2024-03-01T07:16:17.090" v="1486" actId="47"/>
        <pc:sldMkLst>
          <pc:docMk/>
          <pc:sldMk cId="3480541493" sldId="261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1339375299" sldId="262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1469762675" sldId="264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927312668" sldId="271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1190055010" sldId="515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3283067391" sldId="517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3427900757" sldId="518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4113684936" sldId="519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315135539" sldId="520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185818571" sldId="521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2633830089" sldId="523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2932973522" sldId="524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2677209340" sldId="525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2358328571" sldId="526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2425323085" sldId="527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548463105" sldId="531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2368752398" sldId="533"/>
        </pc:sldMkLst>
      </pc:sldChg>
      <pc:sldChg chg="modSp mod">
        <pc:chgData name="Lupp , Daniel" userId="8f01f7ce-a07c-4e62-a170-377821cc7cd6" providerId="ADAL" clId="{A5FE0E76-B5C2-4C3B-AFB7-BAB3D0CFB863}" dt="2024-03-01T07:16:15.195" v="1485" actId="20577"/>
        <pc:sldMkLst>
          <pc:docMk/>
          <pc:sldMk cId="567220496" sldId="534"/>
        </pc:sldMkLst>
        <pc:spChg chg="mod">
          <ac:chgData name="Lupp , Daniel" userId="8f01f7ce-a07c-4e62-a170-377821cc7cd6" providerId="ADAL" clId="{A5FE0E76-B5C2-4C3B-AFB7-BAB3D0CFB863}" dt="2024-03-01T07:16:15.195" v="1485" actId="20577"/>
          <ac:spMkLst>
            <pc:docMk/>
            <pc:sldMk cId="567220496" sldId="534"/>
            <ac:spMk id="2" creationId="{1E8EABBF-3F7A-E0C7-097A-0BF36A1D9816}"/>
          </ac:spMkLst>
        </pc:spChg>
        <pc:spChg chg="mod">
          <ac:chgData name="Lupp , Daniel" userId="8f01f7ce-a07c-4e62-a170-377821cc7cd6" providerId="ADAL" clId="{A5FE0E76-B5C2-4C3B-AFB7-BAB3D0CFB863}" dt="2024-03-01T07:16:11.276" v="1476" actId="6549"/>
          <ac:spMkLst>
            <pc:docMk/>
            <pc:sldMk cId="567220496" sldId="534"/>
            <ac:spMk id="3" creationId="{94212232-56DD-8FC5-01D2-B6405096F3BC}"/>
          </ac:spMkLst>
        </pc:spChg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1238907232" sldId="536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3992175806" sldId="537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1225607585" sldId="538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3731990622" sldId="541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2599748870" sldId="542"/>
        </pc:sldMkLst>
      </pc:sldChg>
      <pc:sldChg chg="del">
        <pc:chgData name="Lupp , Daniel" userId="8f01f7ce-a07c-4e62-a170-377821cc7cd6" providerId="ADAL" clId="{A5FE0E76-B5C2-4C3B-AFB7-BAB3D0CFB863}" dt="2024-02-29T08:37:37.954" v="0" actId="47"/>
        <pc:sldMkLst>
          <pc:docMk/>
          <pc:sldMk cId="1767131050" sldId="543"/>
        </pc:sldMkLst>
      </pc:sldChg>
      <pc:sldChg chg="add del ord">
        <pc:chgData name="Lupp , Daniel" userId="8f01f7ce-a07c-4e62-a170-377821cc7cd6" providerId="ADAL" clId="{A5FE0E76-B5C2-4C3B-AFB7-BAB3D0CFB863}" dt="2024-03-01T09:23:44.308" v="2038" actId="47"/>
        <pc:sldMkLst>
          <pc:docMk/>
          <pc:sldMk cId="1749864946" sldId="561"/>
        </pc:sldMkLst>
      </pc:sldChg>
      <pc:sldChg chg="addSp delSp modSp add del mod">
        <pc:chgData name="Lupp , Daniel" userId="8f01f7ce-a07c-4e62-a170-377821cc7cd6" providerId="ADAL" clId="{A5FE0E76-B5C2-4C3B-AFB7-BAB3D0CFB863}" dt="2024-03-01T09:23:49.156" v="2040" actId="5793"/>
        <pc:sldMkLst>
          <pc:docMk/>
          <pc:sldMk cId="1435366763" sldId="562"/>
        </pc:sldMkLst>
        <pc:spChg chg="mod">
          <ac:chgData name="Lupp , Daniel" userId="8f01f7ce-a07c-4e62-a170-377821cc7cd6" providerId="ADAL" clId="{A5FE0E76-B5C2-4C3B-AFB7-BAB3D0CFB863}" dt="2024-03-01T07:08:23.530" v="1214" actId="207"/>
          <ac:spMkLst>
            <pc:docMk/>
            <pc:sldMk cId="1435366763" sldId="562"/>
            <ac:spMk id="21" creationId="{9126E71E-28CB-5A42-21ED-8608BAA7F639}"/>
          </ac:spMkLst>
        </pc:spChg>
        <pc:spChg chg="mod">
          <ac:chgData name="Lupp , Daniel" userId="8f01f7ce-a07c-4e62-a170-377821cc7cd6" providerId="ADAL" clId="{A5FE0E76-B5C2-4C3B-AFB7-BAB3D0CFB863}" dt="2024-03-01T07:08:16.074" v="1213" actId="207"/>
          <ac:spMkLst>
            <pc:docMk/>
            <pc:sldMk cId="1435366763" sldId="562"/>
            <ac:spMk id="22" creationId="{87217C87-9993-EC83-B5E2-E70017C79D54}"/>
          </ac:spMkLst>
        </pc:spChg>
        <pc:spChg chg="mod">
          <ac:chgData name="Lupp , Daniel" userId="8f01f7ce-a07c-4e62-a170-377821cc7cd6" providerId="ADAL" clId="{A5FE0E76-B5C2-4C3B-AFB7-BAB3D0CFB863}" dt="2024-03-01T07:08:26.240" v="1215" actId="207"/>
          <ac:spMkLst>
            <pc:docMk/>
            <pc:sldMk cId="1435366763" sldId="562"/>
            <ac:spMk id="23" creationId="{1B057D89-C50A-703D-54C0-0FEC4227F80F}"/>
          </ac:spMkLst>
        </pc:spChg>
        <pc:spChg chg="add del">
          <ac:chgData name="Lupp , Daniel" userId="8f01f7ce-a07c-4e62-a170-377821cc7cd6" providerId="ADAL" clId="{A5FE0E76-B5C2-4C3B-AFB7-BAB3D0CFB863}" dt="2024-03-01T07:08:09.926" v="1212" actId="478"/>
          <ac:spMkLst>
            <pc:docMk/>
            <pc:sldMk cId="1435366763" sldId="562"/>
            <ac:spMk id="25" creationId="{929EE8D1-6428-882B-11D3-5893D50324A1}"/>
          </ac:spMkLst>
        </pc:spChg>
        <pc:spChg chg="mod topLvl">
          <ac:chgData name="Lupp , Daniel" userId="8f01f7ce-a07c-4e62-a170-377821cc7cd6" providerId="ADAL" clId="{A5FE0E76-B5C2-4C3B-AFB7-BAB3D0CFB863}" dt="2024-03-01T07:07:59.133" v="1211" actId="14100"/>
          <ac:spMkLst>
            <pc:docMk/>
            <pc:sldMk cId="1435366763" sldId="562"/>
            <ac:spMk id="35" creationId="{EAD7A317-2DF7-DF4C-1BF5-F9399495C82F}"/>
          </ac:spMkLst>
        </pc:spChg>
        <pc:spChg chg="add del mod topLvl">
          <ac:chgData name="Lupp , Daniel" userId="8f01f7ce-a07c-4e62-a170-377821cc7cd6" providerId="ADAL" clId="{A5FE0E76-B5C2-4C3B-AFB7-BAB3D0CFB863}" dt="2024-03-01T09:23:49.156" v="2040" actId="5793"/>
          <ac:spMkLst>
            <pc:docMk/>
            <pc:sldMk cId="1435366763" sldId="562"/>
            <ac:spMk id="36" creationId="{B1B5951A-327B-A6E6-EFD7-C25CEB6B8ABC}"/>
          </ac:spMkLst>
        </pc:spChg>
        <pc:grpChg chg="add del mod">
          <ac:chgData name="Lupp , Daniel" userId="8f01f7ce-a07c-4e62-a170-377821cc7cd6" providerId="ADAL" clId="{A5FE0E76-B5C2-4C3B-AFB7-BAB3D0CFB863}" dt="2024-03-01T07:07:46.160" v="1209" actId="14100"/>
          <ac:grpSpMkLst>
            <pc:docMk/>
            <pc:sldMk cId="1435366763" sldId="562"/>
            <ac:grpSpMk id="37" creationId="{A74BF093-B2FA-1B74-40C9-67530483E6ED}"/>
          </ac:grpSpMkLst>
        </pc:grpChg>
      </pc:sldChg>
      <pc:sldChg chg="addSp delSp modSp del mod">
        <pc:chgData name="Lupp , Daniel" userId="8f01f7ce-a07c-4e62-a170-377821cc7cd6" providerId="ADAL" clId="{A5FE0E76-B5C2-4C3B-AFB7-BAB3D0CFB863}" dt="2024-02-29T08:38:29.051" v="98" actId="47"/>
        <pc:sldMkLst>
          <pc:docMk/>
          <pc:sldMk cId="1821737262" sldId="579"/>
        </pc:sldMkLst>
        <pc:spChg chg="del mod">
          <ac:chgData name="Lupp , Daniel" userId="8f01f7ce-a07c-4e62-a170-377821cc7cd6" providerId="ADAL" clId="{A5FE0E76-B5C2-4C3B-AFB7-BAB3D0CFB863}" dt="2024-02-29T08:37:52.705" v="20" actId="478"/>
          <ac:spMkLst>
            <pc:docMk/>
            <pc:sldMk cId="1821737262" sldId="579"/>
            <ac:spMk id="2" creationId="{50DADA9A-CC0A-6935-7872-30FDB0F6B116}"/>
          </ac:spMkLst>
        </pc:spChg>
        <pc:spChg chg="mod">
          <ac:chgData name="Lupp , Daniel" userId="8f01f7ce-a07c-4e62-a170-377821cc7cd6" providerId="ADAL" clId="{A5FE0E76-B5C2-4C3B-AFB7-BAB3D0CFB863}" dt="2024-02-29T08:38:07.034" v="48" actId="20577"/>
          <ac:spMkLst>
            <pc:docMk/>
            <pc:sldMk cId="1821737262" sldId="579"/>
            <ac:spMk id="3" creationId="{363A9269-E7E9-2A05-82C0-6531D9D82E13}"/>
          </ac:spMkLst>
        </pc:spChg>
        <pc:spChg chg="add mod">
          <ac:chgData name="Lupp , Daniel" userId="8f01f7ce-a07c-4e62-a170-377821cc7cd6" providerId="ADAL" clId="{A5FE0E76-B5C2-4C3B-AFB7-BAB3D0CFB863}" dt="2024-02-29T08:37:56.692" v="38" actId="20577"/>
          <ac:spMkLst>
            <pc:docMk/>
            <pc:sldMk cId="1821737262" sldId="579"/>
            <ac:spMk id="5" creationId="{1E4A7E48-B5A5-247B-07A0-89C739B89378}"/>
          </ac:spMkLst>
        </pc:spChg>
      </pc:sldChg>
      <pc:sldChg chg="del">
        <pc:chgData name="Lupp , Daniel" userId="8f01f7ce-a07c-4e62-a170-377821cc7cd6" providerId="ADAL" clId="{A5FE0E76-B5C2-4C3B-AFB7-BAB3D0CFB863}" dt="2024-02-29T08:38:30.727" v="99" actId="47"/>
        <pc:sldMkLst>
          <pc:docMk/>
          <pc:sldMk cId="495991424" sldId="581"/>
        </pc:sldMkLst>
      </pc:sldChg>
      <pc:sldChg chg="addSp delSp modSp mod delAnim modAnim">
        <pc:chgData name="Lupp , Daniel" userId="8f01f7ce-a07c-4e62-a170-377821cc7cd6" providerId="ADAL" clId="{A5FE0E76-B5C2-4C3B-AFB7-BAB3D0CFB863}" dt="2024-03-01T09:28:24.174" v="2190"/>
        <pc:sldMkLst>
          <pc:docMk/>
          <pc:sldMk cId="4177691703" sldId="582"/>
        </pc:sldMkLst>
        <pc:spChg chg="add mod">
          <ac:chgData name="Lupp , Daniel" userId="8f01f7ce-a07c-4e62-a170-377821cc7cd6" providerId="ADAL" clId="{A5FE0E76-B5C2-4C3B-AFB7-BAB3D0CFB863}" dt="2024-03-01T09:28:11.719" v="2184" actId="164"/>
          <ac:spMkLst>
            <pc:docMk/>
            <pc:sldMk cId="4177691703" sldId="582"/>
            <ac:spMk id="2" creationId="{4BEF6D81-66F4-D24B-052A-D80036D5A424}"/>
          </ac:spMkLst>
        </pc:spChg>
        <pc:spChg chg="add mod">
          <ac:chgData name="Lupp , Daniel" userId="8f01f7ce-a07c-4e62-a170-377821cc7cd6" providerId="ADAL" clId="{A5FE0E76-B5C2-4C3B-AFB7-BAB3D0CFB863}" dt="2024-03-01T09:28:12.144" v="2185" actId="164"/>
          <ac:spMkLst>
            <pc:docMk/>
            <pc:sldMk cId="4177691703" sldId="582"/>
            <ac:spMk id="7" creationId="{0EC087BF-C170-3B49-3799-7DB0CCCEC046}"/>
          </ac:spMkLst>
        </pc:spChg>
        <pc:grpChg chg="add mod">
          <ac:chgData name="Lupp , Daniel" userId="8f01f7ce-a07c-4e62-a170-377821cc7cd6" providerId="ADAL" clId="{A5FE0E76-B5C2-4C3B-AFB7-BAB3D0CFB863}" dt="2024-03-01T09:28:12.144" v="2185" actId="164"/>
          <ac:grpSpMkLst>
            <pc:docMk/>
            <pc:sldMk cId="4177691703" sldId="582"/>
            <ac:grpSpMk id="3" creationId="{6374C56C-21E4-89CD-2B72-626681B3CEB2}"/>
          </ac:grpSpMkLst>
        </pc:grpChg>
        <pc:grpChg chg="add mod">
          <ac:chgData name="Lupp , Daniel" userId="8f01f7ce-a07c-4e62-a170-377821cc7cd6" providerId="ADAL" clId="{A5FE0E76-B5C2-4C3B-AFB7-BAB3D0CFB863}" dt="2024-03-01T09:28:11.719" v="2184" actId="164"/>
          <ac:grpSpMkLst>
            <pc:docMk/>
            <pc:sldMk cId="4177691703" sldId="582"/>
            <ac:grpSpMk id="5" creationId="{F9B1AB03-1A5F-B9B0-0435-3AD2631B8E56}"/>
          </ac:grpSpMkLst>
        </pc:grpChg>
        <pc:picChg chg="add del mod modCrop">
          <ac:chgData name="Lupp , Daniel" userId="8f01f7ce-a07c-4e62-a170-377821cc7cd6" providerId="ADAL" clId="{A5FE0E76-B5C2-4C3B-AFB7-BAB3D0CFB863}" dt="2024-02-29T20:51:17.393" v="366" actId="478"/>
          <ac:picMkLst>
            <pc:docMk/>
            <pc:sldMk cId="4177691703" sldId="582"/>
            <ac:picMk id="3" creationId="{8792E0F5-63E5-2692-676C-0ECFFAAEBE55}"/>
          </ac:picMkLst>
        </pc:picChg>
        <pc:picChg chg="del">
          <ac:chgData name="Lupp , Daniel" userId="8f01f7ce-a07c-4e62-a170-377821cc7cd6" providerId="ADAL" clId="{A5FE0E76-B5C2-4C3B-AFB7-BAB3D0CFB863}" dt="2024-02-29T20:53:13.548" v="373" actId="478"/>
          <ac:picMkLst>
            <pc:docMk/>
            <pc:sldMk cId="4177691703" sldId="582"/>
            <ac:picMk id="6" creationId="{AA2700B6-EC68-61A3-EA28-2966FEBCF9E6}"/>
          </ac:picMkLst>
        </pc:picChg>
        <pc:picChg chg="add del">
          <ac:chgData name="Lupp , Daniel" userId="8f01f7ce-a07c-4e62-a170-377821cc7cd6" providerId="ADAL" clId="{A5FE0E76-B5C2-4C3B-AFB7-BAB3D0CFB863}" dt="2024-02-29T20:52:16.289" v="368" actId="478"/>
          <ac:picMkLst>
            <pc:docMk/>
            <pc:sldMk cId="4177691703" sldId="582"/>
            <ac:picMk id="7" creationId="{39CF40DC-B788-6C46-7D36-6F5D00938C27}"/>
          </ac:picMkLst>
        </pc:picChg>
        <pc:picChg chg="mod">
          <ac:chgData name="Lupp , Daniel" userId="8f01f7ce-a07c-4e62-a170-377821cc7cd6" providerId="ADAL" clId="{A5FE0E76-B5C2-4C3B-AFB7-BAB3D0CFB863}" dt="2024-03-01T09:28:11.719" v="2184" actId="164"/>
          <ac:picMkLst>
            <pc:docMk/>
            <pc:sldMk cId="4177691703" sldId="582"/>
            <ac:picMk id="8" creationId="{0930854A-FEA2-C07D-605F-2C910E89080E}"/>
          </ac:picMkLst>
        </pc:picChg>
        <pc:picChg chg="add mod modCrop">
          <ac:chgData name="Lupp , Daniel" userId="8f01f7ce-a07c-4e62-a170-377821cc7cd6" providerId="ADAL" clId="{A5FE0E76-B5C2-4C3B-AFB7-BAB3D0CFB863}" dt="2024-03-01T09:28:12.144" v="2185" actId="164"/>
          <ac:picMkLst>
            <pc:docMk/>
            <pc:sldMk cId="4177691703" sldId="582"/>
            <ac:picMk id="10" creationId="{9B42BBE1-4DCE-8B79-FFB0-A01BCCA32053}"/>
          </ac:picMkLst>
        </pc:picChg>
      </pc:sldChg>
      <pc:sldChg chg="addSp delSp modSp mod modAnim">
        <pc:chgData name="Lupp , Daniel" userId="8f01f7ce-a07c-4e62-a170-377821cc7cd6" providerId="ADAL" clId="{A5FE0E76-B5C2-4C3B-AFB7-BAB3D0CFB863}" dt="2024-03-01T09:29:08.640" v="2270" actId="2711"/>
        <pc:sldMkLst>
          <pc:docMk/>
          <pc:sldMk cId="3479358685" sldId="583"/>
        </pc:sldMkLst>
        <pc:spChg chg="add del mod">
          <ac:chgData name="Lupp , Daniel" userId="8f01f7ce-a07c-4e62-a170-377821cc7cd6" providerId="ADAL" clId="{A5FE0E76-B5C2-4C3B-AFB7-BAB3D0CFB863}" dt="2024-03-01T09:27:21.454" v="2168" actId="21"/>
          <ac:spMkLst>
            <pc:docMk/>
            <pc:sldMk cId="3479358685" sldId="583"/>
            <ac:spMk id="2" creationId="{4BEF6D81-66F4-D24B-052A-D80036D5A424}"/>
          </ac:spMkLst>
        </pc:spChg>
        <pc:spChg chg="mod">
          <ac:chgData name="Lupp , Daniel" userId="8f01f7ce-a07c-4e62-a170-377821cc7cd6" providerId="ADAL" clId="{A5FE0E76-B5C2-4C3B-AFB7-BAB3D0CFB863}" dt="2024-03-01T09:29:08.640" v="2270" actId="2711"/>
          <ac:spMkLst>
            <pc:docMk/>
            <pc:sldMk cId="3479358685" sldId="583"/>
            <ac:spMk id="6" creationId="{7BBDBA51-18CC-A990-D5C6-1FB1F9AC82B6}"/>
          </ac:spMkLst>
        </pc:spChg>
        <pc:spChg chg="add del mod">
          <ac:chgData name="Lupp , Daniel" userId="8f01f7ce-a07c-4e62-a170-377821cc7cd6" providerId="ADAL" clId="{A5FE0E76-B5C2-4C3B-AFB7-BAB3D0CFB863}" dt="2024-03-01T09:27:21.454" v="2168" actId="21"/>
          <ac:spMkLst>
            <pc:docMk/>
            <pc:sldMk cId="3479358685" sldId="583"/>
            <ac:spMk id="7" creationId="{0EC087BF-C170-3B49-3799-7DB0CCCEC046}"/>
          </ac:spMkLst>
        </pc:spChg>
      </pc:sldChg>
      <pc:sldChg chg="modSp">
        <pc:chgData name="Lupp , Daniel" userId="8f01f7ce-a07c-4e62-a170-377821cc7cd6" providerId="ADAL" clId="{A5FE0E76-B5C2-4C3B-AFB7-BAB3D0CFB863}" dt="2024-03-01T09:29:47.974" v="2337" actId="2711"/>
        <pc:sldMkLst>
          <pc:docMk/>
          <pc:sldMk cId="632154343" sldId="584"/>
        </pc:sldMkLst>
        <pc:spChg chg="mod">
          <ac:chgData name="Lupp , Daniel" userId="8f01f7ce-a07c-4e62-a170-377821cc7cd6" providerId="ADAL" clId="{A5FE0E76-B5C2-4C3B-AFB7-BAB3D0CFB863}" dt="2024-03-01T09:29:47.974" v="2337" actId="2711"/>
          <ac:spMkLst>
            <pc:docMk/>
            <pc:sldMk cId="632154343" sldId="584"/>
            <ac:spMk id="10" creationId="{A6F917E4-F01C-485A-AFE4-68D3D088CFF3}"/>
          </ac:spMkLst>
        </pc:spChg>
      </pc:sldChg>
      <pc:sldChg chg="addSp modSp mod modAnim">
        <pc:chgData name="Lupp , Daniel" userId="8f01f7ce-a07c-4e62-a170-377821cc7cd6" providerId="ADAL" clId="{A5FE0E76-B5C2-4C3B-AFB7-BAB3D0CFB863}" dt="2024-03-01T09:31:10.944" v="2501"/>
        <pc:sldMkLst>
          <pc:docMk/>
          <pc:sldMk cId="1884578173" sldId="585"/>
        </pc:sldMkLst>
        <pc:spChg chg="add mod">
          <ac:chgData name="Lupp , Daniel" userId="8f01f7ce-a07c-4e62-a170-377821cc7cd6" providerId="ADAL" clId="{A5FE0E76-B5C2-4C3B-AFB7-BAB3D0CFB863}" dt="2024-03-01T09:30:46.030" v="2500" actId="1076"/>
          <ac:spMkLst>
            <pc:docMk/>
            <pc:sldMk cId="1884578173" sldId="585"/>
            <ac:spMk id="4" creationId="{FFE59DC5-8EF0-C2B9-2787-72ABD0D8D058}"/>
          </ac:spMkLst>
        </pc:spChg>
      </pc:sldChg>
      <pc:sldChg chg="modSp mod modAnim">
        <pc:chgData name="Lupp , Daniel" userId="8f01f7ce-a07c-4e62-a170-377821cc7cd6" providerId="ADAL" clId="{A5FE0E76-B5C2-4C3B-AFB7-BAB3D0CFB863}" dt="2024-03-01T09:44:25.520" v="3249"/>
        <pc:sldMkLst>
          <pc:docMk/>
          <pc:sldMk cId="1866610120" sldId="586"/>
        </pc:sldMkLst>
        <pc:spChg chg="mod">
          <ac:chgData name="Lupp , Daniel" userId="8f01f7ce-a07c-4e62-a170-377821cc7cd6" providerId="ADAL" clId="{A5FE0E76-B5C2-4C3B-AFB7-BAB3D0CFB863}" dt="2024-03-01T09:31:46.457" v="2509" actId="14100"/>
          <ac:spMkLst>
            <pc:docMk/>
            <pc:sldMk cId="1866610120" sldId="586"/>
            <ac:spMk id="4" creationId="{6E4C6A65-606E-BFCB-4A10-24A4174B2017}"/>
          </ac:spMkLst>
        </pc:spChg>
        <pc:picChg chg="mod">
          <ac:chgData name="Lupp , Daniel" userId="8f01f7ce-a07c-4e62-a170-377821cc7cd6" providerId="ADAL" clId="{A5FE0E76-B5C2-4C3B-AFB7-BAB3D0CFB863}" dt="2024-03-01T09:31:19.484" v="2502" actId="1076"/>
          <ac:picMkLst>
            <pc:docMk/>
            <pc:sldMk cId="1866610120" sldId="586"/>
            <ac:picMk id="7" creationId="{9DDF7B7E-54E4-FC59-1793-ABD3544A9009}"/>
          </ac:picMkLst>
        </pc:picChg>
      </pc:sldChg>
      <pc:sldChg chg="addSp modSp mod modAnim">
        <pc:chgData name="Lupp , Daniel" userId="8f01f7ce-a07c-4e62-a170-377821cc7cd6" providerId="ADAL" clId="{A5FE0E76-B5C2-4C3B-AFB7-BAB3D0CFB863}" dt="2024-03-01T09:47:23.018" v="3375"/>
        <pc:sldMkLst>
          <pc:docMk/>
          <pc:sldMk cId="4243968051" sldId="587"/>
        </pc:sldMkLst>
        <pc:spChg chg="mod">
          <ac:chgData name="Lupp , Daniel" userId="8f01f7ce-a07c-4e62-a170-377821cc7cd6" providerId="ADAL" clId="{A5FE0E76-B5C2-4C3B-AFB7-BAB3D0CFB863}" dt="2024-02-29T09:00:02.076" v="254" actId="20577"/>
          <ac:spMkLst>
            <pc:docMk/>
            <pc:sldMk cId="4243968051" sldId="587"/>
            <ac:spMk id="2" creationId="{CF3DCA91-FE05-55C0-56E2-F2EEAD3926EA}"/>
          </ac:spMkLst>
        </pc:spChg>
        <pc:spChg chg="mod">
          <ac:chgData name="Lupp , Daniel" userId="8f01f7ce-a07c-4e62-a170-377821cc7cd6" providerId="ADAL" clId="{A5FE0E76-B5C2-4C3B-AFB7-BAB3D0CFB863}" dt="2024-03-01T09:11:33.001" v="1553" actId="2711"/>
          <ac:spMkLst>
            <pc:docMk/>
            <pc:sldMk cId="4243968051" sldId="587"/>
            <ac:spMk id="3" creationId="{DB7BED8B-2461-FABE-C54C-3C8A0D274486}"/>
          </ac:spMkLst>
        </pc:spChg>
        <pc:spChg chg="mod">
          <ac:chgData name="Lupp , Daniel" userId="8f01f7ce-a07c-4e62-a170-377821cc7cd6" providerId="ADAL" clId="{A5FE0E76-B5C2-4C3B-AFB7-BAB3D0CFB863}" dt="2024-03-01T07:15:50.509" v="1473" actId="207"/>
          <ac:spMkLst>
            <pc:docMk/>
            <pc:sldMk cId="4243968051" sldId="587"/>
            <ac:spMk id="4" creationId="{A57AA399-7329-BEE4-3ED7-B7D99AFCBB00}"/>
          </ac:spMkLst>
        </pc:spChg>
        <pc:spChg chg="mod">
          <ac:chgData name="Lupp , Daniel" userId="8f01f7ce-a07c-4e62-a170-377821cc7cd6" providerId="ADAL" clId="{A5FE0E76-B5C2-4C3B-AFB7-BAB3D0CFB863}" dt="2024-03-01T09:39:29.166" v="3014" actId="6549"/>
          <ac:spMkLst>
            <pc:docMk/>
            <pc:sldMk cId="4243968051" sldId="587"/>
            <ac:spMk id="5" creationId="{284325B6-93D5-4C63-8158-0B2AA8624DAE}"/>
          </ac:spMkLst>
        </pc:spChg>
        <pc:spChg chg="add mod">
          <ac:chgData name="Lupp , Daniel" userId="8f01f7ce-a07c-4e62-a170-377821cc7cd6" providerId="ADAL" clId="{A5FE0E76-B5C2-4C3B-AFB7-BAB3D0CFB863}" dt="2024-03-01T09:47:16.441" v="3373" actId="207"/>
          <ac:spMkLst>
            <pc:docMk/>
            <pc:sldMk cId="4243968051" sldId="587"/>
            <ac:spMk id="6" creationId="{24D7E6B2-BF12-772C-8249-4C73B049A1F9}"/>
          </ac:spMkLst>
        </pc:spChg>
      </pc:sldChg>
      <pc:sldChg chg="modSp mod modAnim">
        <pc:chgData name="Lupp , Daniel" userId="8f01f7ce-a07c-4e62-a170-377821cc7cd6" providerId="ADAL" clId="{A5FE0E76-B5C2-4C3B-AFB7-BAB3D0CFB863}" dt="2024-03-01T09:45:15.073" v="3296"/>
        <pc:sldMkLst>
          <pc:docMk/>
          <pc:sldMk cId="3273995698" sldId="588"/>
        </pc:sldMkLst>
        <pc:spChg chg="mod">
          <ac:chgData name="Lupp , Daniel" userId="8f01f7ce-a07c-4e62-a170-377821cc7cd6" providerId="ADAL" clId="{A5FE0E76-B5C2-4C3B-AFB7-BAB3D0CFB863}" dt="2024-03-01T09:44:57.748" v="3295" actId="14100"/>
          <ac:spMkLst>
            <pc:docMk/>
            <pc:sldMk cId="3273995698" sldId="588"/>
            <ac:spMk id="6" creationId="{D67C652C-4FB3-6531-C72F-F3437B855253}"/>
          </ac:spMkLst>
        </pc:spChg>
        <pc:spChg chg="mod">
          <ac:chgData name="Lupp , Daniel" userId="8f01f7ce-a07c-4e62-a170-377821cc7cd6" providerId="ADAL" clId="{A5FE0E76-B5C2-4C3B-AFB7-BAB3D0CFB863}" dt="2024-03-01T09:44:50.108" v="3293" actId="20577"/>
          <ac:spMkLst>
            <pc:docMk/>
            <pc:sldMk cId="3273995698" sldId="588"/>
            <ac:spMk id="8" creationId="{71881543-B7FD-1BCE-C7FF-ED5B63A14EBF}"/>
          </ac:spMkLst>
        </pc:spChg>
      </pc:sldChg>
      <pc:sldChg chg="modSp mod">
        <pc:chgData name="Lupp , Daniel" userId="8f01f7ce-a07c-4e62-a170-377821cc7cd6" providerId="ADAL" clId="{A5FE0E76-B5C2-4C3B-AFB7-BAB3D0CFB863}" dt="2024-02-29T21:10:18.097" v="897" actId="6549"/>
        <pc:sldMkLst>
          <pc:docMk/>
          <pc:sldMk cId="1640849062" sldId="589"/>
        </pc:sldMkLst>
        <pc:spChg chg="mod">
          <ac:chgData name="Lupp , Daniel" userId="8f01f7ce-a07c-4e62-a170-377821cc7cd6" providerId="ADAL" clId="{A5FE0E76-B5C2-4C3B-AFB7-BAB3D0CFB863}" dt="2024-02-29T21:07:53.358" v="453" actId="20577"/>
          <ac:spMkLst>
            <pc:docMk/>
            <pc:sldMk cId="1640849062" sldId="589"/>
            <ac:spMk id="2" creationId="{4FF43782-D52E-A502-0716-85EAC42F0FD7}"/>
          </ac:spMkLst>
        </pc:spChg>
        <pc:spChg chg="mod">
          <ac:chgData name="Lupp , Daniel" userId="8f01f7ce-a07c-4e62-a170-377821cc7cd6" providerId="ADAL" clId="{A5FE0E76-B5C2-4C3B-AFB7-BAB3D0CFB863}" dt="2024-02-29T21:09:48.261" v="768" actId="20577"/>
          <ac:spMkLst>
            <pc:docMk/>
            <pc:sldMk cId="1640849062" sldId="589"/>
            <ac:spMk id="3" creationId="{C9C6C4B6-8A14-0ED7-BBC2-7D1666AE96B4}"/>
          </ac:spMkLst>
        </pc:spChg>
        <pc:spChg chg="mod">
          <ac:chgData name="Lupp , Daniel" userId="8f01f7ce-a07c-4e62-a170-377821cc7cd6" providerId="ADAL" clId="{A5FE0E76-B5C2-4C3B-AFB7-BAB3D0CFB863}" dt="2024-02-29T21:10:18.097" v="897" actId="6549"/>
          <ac:spMkLst>
            <pc:docMk/>
            <pc:sldMk cId="1640849062" sldId="589"/>
            <ac:spMk id="4" creationId="{CF33D51B-6E8B-3504-6F86-5948F3EB1AA9}"/>
          </ac:spMkLst>
        </pc:spChg>
      </pc:sldChg>
      <pc:sldChg chg="modSp mod modAnim">
        <pc:chgData name="Lupp , Daniel" userId="8f01f7ce-a07c-4e62-a170-377821cc7cd6" providerId="ADAL" clId="{A5FE0E76-B5C2-4C3B-AFB7-BAB3D0CFB863}" dt="2024-03-01T09:38:45.062" v="3013"/>
        <pc:sldMkLst>
          <pc:docMk/>
          <pc:sldMk cId="1432607571" sldId="591"/>
        </pc:sldMkLst>
        <pc:spChg chg="mod">
          <ac:chgData name="Lupp , Daniel" userId="8f01f7ce-a07c-4e62-a170-377821cc7cd6" providerId="ADAL" clId="{A5FE0E76-B5C2-4C3B-AFB7-BAB3D0CFB863}" dt="2024-03-01T07:14:30.073" v="1469" actId="20577"/>
          <ac:spMkLst>
            <pc:docMk/>
            <pc:sldMk cId="1432607571" sldId="591"/>
            <ac:spMk id="10" creationId="{774C6310-718D-8402-7CF7-A9E2516370D1}"/>
          </ac:spMkLst>
        </pc:spChg>
        <pc:spChg chg="mod">
          <ac:chgData name="Lupp , Daniel" userId="8f01f7ce-a07c-4e62-a170-377821cc7cd6" providerId="ADAL" clId="{A5FE0E76-B5C2-4C3B-AFB7-BAB3D0CFB863}" dt="2024-03-01T07:14:36.364" v="1470" actId="1076"/>
          <ac:spMkLst>
            <pc:docMk/>
            <pc:sldMk cId="1432607571" sldId="591"/>
            <ac:spMk id="11" creationId="{DBEDEA2A-87BC-A5CD-94B8-AED41A9252FC}"/>
          </ac:spMkLst>
        </pc:spChg>
      </pc:sldChg>
      <pc:sldChg chg="modSp">
        <pc:chgData name="Lupp , Daniel" userId="8f01f7ce-a07c-4e62-a170-377821cc7cd6" providerId="ADAL" clId="{A5FE0E76-B5C2-4C3B-AFB7-BAB3D0CFB863}" dt="2024-02-29T21:13:28.082" v="1174" actId="20577"/>
        <pc:sldMkLst>
          <pc:docMk/>
          <pc:sldMk cId="399823760" sldId="592"/>
        </pc:sldMkLst>
        <pc:spChg chg="mod">
          <ac:chgData name="Lupp , Daniel" userId="8f01f7ce-a07c-4e62-a170-377821cc7cd6" providerId="ADAL" clId="{A5FE0E76-B5C2-4C3B-AFB7-BAB3D0CFB863}" dt="2024-02-29T21:13:19.538" v="1155" actId="20577"/>
          <ac:spMkLst>
            <pc:docMk/>
            <pc:sldMk cId="399823760" sldId="592"/>
            <ac:spMk id="7" creationId="{B317723E-665D-ABDF-4A2F-B08455B75F4B}"/>
          </ac:spMkLst>
        </pc:spChg>
        <pc:spChg chg="mod">
          <ac:chgData name="Lupp , Daniel" userId="8f01f7ce-a07c-4e62-a170-377821cc7cd6" providerId="ADAL" clId="{A5FE0E76-B5C2-4C3B-AFB7-BAB3D0CFB863}" dt="2024-02-29T21:13:28.082" v="1174" actId="20577"/>
          <ac:spMkLst>
            <pc:docMk/>
            <pc:sldMk cId="399823760" sldId="592"/>
            <ac:spMk id="8" creationId="{0907269C-609E-C58D-7A78-879486BC89B9}"/>
          </ac:spMkLst>
        </pc:spChg>
      </pc:sldChg>
      <pc:sldChg chg="modSp new mod">
        <pc:chgData name="Lupp , Daniel" userId="8f01f7ce-a07c-4e62-a170-377821cc7cd6" providerId="ADAL" clId="{A5FE0E76-B5C2-4C3B-AFB7-BAB3D0CFB863}" dt="2024-02-29T08:38:24.365" v="97" actId="20577"/>
        <pc:sldMkLst>
          <pc:docMk/>
          <pc:sldMk cId="2582197124" sldId="593"/>
        </pc:sldMkLst>
        <pc:spChg chg="mod">
          <ac:chgData name="Lupp , Daniel" userId="8f01f7ce-a07c-4e62-a170-377821cc7cd6" providerId="ADAL" clId="{A5FE0E76-B5C2-4C3B-AFB7-BAB3D0CFB863}" dt="2024-02-29T08:38:16.975" v="66" actId="20577"/>
          <ac:spMkLst>
            <pc:docMk/>
            <pc:sldMk cId="2582197124" sldId="593"/>
            <ac:spMk id="2" creationId="{3B3E7D2E-4B48-65A3-F456-B620B1C18059}"/>
          </ac:spMkLst>
        </pc:spChg>
        <pc:spChg chg="mod">
          <ac:chgData name="Lupp , Daniel" userId="8f01f7ce-a07c-4e62-a170-377821cc7cd6" providerId="ADAL" clId="{A5FE0E76-B5C2-4C3B-AFB7-BAB3D0CFB863}" dt="2024-02-29T08:38:24.365" v="97" actId="20577"/>
          <ac:spMkLst>
            <pc:docMk/>
            <pc:sldMk cId="2582197124" sldId="593"/>
            <ac:spMk id="3" creationId="{828BAB6D-9389-BE3E-81D4-C84632393081}"/>
          </ac:spMkLst>
        </pc:spChg>
      </pc:sldChg>
      <pc:sldChg chg="addSp delSp modSp new mod">
        <pc:chgData name="Lupp , Daniel" userId="8f01f7ce-a07c-4e62-a170-377821cc7cd6" providerId="ADAL" clId="{A5FE0E76-B5C2-4C3B-AFB7-BAB3D0CFB863}" dt="2024-02-29T20:34:57.213" v="292" actId="478"/>
        <pc:sldMkLst>
          <pc:docMk/>
          <pc:sldMk cId="2268962008" sldId="594"/>
        </pc:sldMkLst>
        <pc:spChg chg="mod">
          <ac:chgData name="Lupp , Daniel" userId="8f01f7ce-a07c-4e62-a170-377821cc7cd6" providerId="ADAL" clId="{A5FE0E76-B5C2-4C3B-AFB7-BAB3D0CFB863}" dt="2024-02-29T20:34:51.658" v="291" actId="20577"/>
          <ac:spMkLst>
            <pc:docMk/>
            <pc:sldMk cId="2268962008" sldId="594"/>
            <ac:spMk id="2" creationId="{14FF30CA-F4C3-BA94-BD9F-4FDE6E63AAE9}"/>
          </ac:spMkLst>
        </pc:spChg>
        <pc:spChg chg="del">
          <ac:chgData name="Lupp , Daniel" userId="8f01f7ce-a07c-4e62-a170-377821cc7cd6" providerId="ADAL" clId="{A5FE0E76-B5C2-4C3B-AFB7-BAB3D0CFB863}" dt="2024-02-29T20:34:57.213" v="292" actId="478"/>
          <ac:spMkLst>
            <pc:docMk/>
            <pc:sldMk cId="2268962008" sldId="594"/>
            <ac:spMk id="3" creationId="{F32D7669-F8F9-B326-D44B-1B3B36262954}"/>
          </ac:spMkLst>
        </pc:spChg>
        <pc:spChg chg="add mod">
          <ac:chgData name="Lupp , Daniel" userId="8f01f7ce-a07c-4e62-a170-377821cc7cd6" providerId="ADAL" clId="{A5FE0E76-B5C2-4C3B-AFB7-BAB3D0CFB863}" dt="2024-02-29T20:34:45.017" v="287"/>
          <ac:spMkLst>
            <pc:docMk/>
            <pc:sldMk cId="2268962008" sldId="594"/>
            <ac:spMk id="5" creationId="{024A8934-07B4-A121-E5B1-947E00AF848E}"/>
          </ac:spMkLst>
        </pc:spChg>
        <pc:graphicFrameChg chg="add mod">
          <ac:chgData name="Lupp , Daniel" userId="8f01f7ce-a07c-4e62-a170-377821cc7cd6" providerId="ADAL" clId="{A5FE0E76-B5C2-4C3B-AFB7-BAB3D0CFB863}" dt="2024-02-29T20:34:45.017" v="287"/>
          <ac:graphicFrameMkLst>
            <pc:docMk/>
            <pc:sldMk cId="2268962008" sldId="594"/>
            <ac:graphicFrameMk id="4" creationId="{BECE9BED-9AB4-2DCF-F3AC-7502C8DE1DB6}"/>
          </ac:graphicFrameMkLst>
        </pc:graphicFrameChg>
        <pc:graphicFrameChg chg="add mod">
          <ac:chgData name="Lupp , Daniel" userId="8f01f7ce-a07c-4e62-a170-377821cc7cd6" providerId="ADAL" clId="{A5FE0E76-B5C2-4C3B-AFB7-BAB3D0CFB863}" dt="2024-02-29T20:34:45.017" v="287"/>
          <ac:graphicFrameMkLst>
            <pc:docMk/>
            <pc:sldMk cId="2268962008" sldId="594"/>
            <ac:graphicFrameMk id="6" creationId="{D8C68D8B-A70A-CA8A-652A-2206FC51D7F1}"/>
          </ac:graphicFrameMkLst>
        </pc:graphicFrameChg>
      </pc:sldChg>
      <pc:sldChg chg="modSp add mod">
        <pc:chgData name="Lupp , Daniel" userId="8f01f7ce-a07c-4e62-a170-377821cc7cd6" providerId="ADAL" clId="{A5FE0E76-B5C2-4C3B-AFB7-BAB3D0CFB863}" dt="2024-02-29T20:35:10.843" v="307" actId="6549"/>
        <pc:sldMkLst>
          <pc:docMk/>
          <pc:sldMk cId="1884994115" sldId="595"/>
        </pc:sldMkLst>
        <pc:spChg chg="mod">
          <ac:chgData name="Lupp , Daniel" userId="8f01f7ce-a07c-4e62-a170-377821cc7cd6" providerId="ADAL" clId="{A5FE0E76-B5C2-4C3B-AFB7-BAB3D0CFB863}" dt="2024-02-29T20:35:10.843" v="307" actId="6549"/>
          <ac:spMkLst>
            <pc:docMk/>
            <pc:sldMk cId="1884994115" sldId="595"/>
            <ac:spMk id="4" creationId="{65AC99CC-B122-483C-5FE9-A84C924B4F4E}"/>
          </ac:spMkLst>
        </pc:spChg>
      </pc:sldChg>
      <pc:sldChg chg="add">
        <pc:chgData name="Lupp , Daniel" userId="8f01f7ce-a07c-4e62-a170-377821cc7cd6" providerId="ADAL" clId="{A5FE0E76-B5C2-4C3B-AFB7-BAB3D0CFB863}" dt="2024-02-29T20:35:36.994" v="308"/>
        <pc:sldMkLst>
          <pc:docMk/>
          <pc:sldMk cId="1471098847" sldId="596"/>
        </pc:sldMkLst>
      </pc:sldChg>
      <pc:sldChg chg="add">
        <pc:chgData name="Lupp , Daniel" userId="8f01f7ce-a07c-4e62-a170-377821cc7cd6" providerId="ADAL" clId="{A5FE0E76-B5C2-4C3B-AFB7-BAB3D0CFB863}" dt="2024-02-29T20:35:36.994" v="308"/>
        <pc:sldMkLst>
          <pc:docMk/>
          <pc:sldMk cId="3522984301" sldId="597"/>
        </pc:sldMkLst>
      </pc:sldChg>
      <pc:sldChg chg="modSp add mod">
        <pc:chgData name="Lupp , Daniel" userId="8f01f7ce-a07c-4e62-a170-377821cc7cd6" providerId="ADAL" clId="{A5FE0E76-B5C2-4C3B-AFB7-BAB3D0CFB863}" dt="2024-03-01T07:11:05.424" v="1395" actId="113"/>
        <pc:sldMkLst>
          <pc:docMk/>
          <pc:sldMk cId="2989905492" sldId="598"/>
        </pc:sldMkLst>
        <pc:spChg chg="mod">
          <ac:chgData name="Lupp , Daniel" userId="8f01f7ce-a07c-4e62-a170-377821cc7cd6" providerId="ADAL" clId="{A5FE0E76-B5C2-4C3B-AFB7-BAB3D0CFB863}" dt="2024-03-01T07:11:05.424" v="1395" actId="113"/>
          <ac:spMkLst>
            <pc:docMk/>
            <pc:sldMk cId="2989905492" sldId="598"/>
            <ac:spMk id="3" creationId="{28D73762-846C-6673-CF13-4FB0BFA9195B}"/>
          </ac:spMkLst>
        </pc:spChg>
      </pc:sldChg>
      <pc:sldChg chg="modSp add mod">
        <pc:chgData name="Lupp , Daniel" userId="8f01f7ce-a07c-4e62-a170-377821cc7cd6" providerId="ADAL" clId="{A5FE0E76-B5C2-4C3B-AFB7-BAB3D0CFB863}" dt="2024-03-01T07:36:29.104" v="1518" actId="20577"/>
        <pc:sldMkLst>
          <pc:docMk/>
          <pc:sldMk cId="1831665345" sldId="599"/>
        </pc:sldMkLst>
        <pc:spChg chg="mod">
          <ac:chgData name="Lupp , Daniel" userId="8f01f7ce-a07c-4e62-a170-377821cc7cd6" providerId="ADAL" clId="{A5FE0E76-B5C2-4C3B-AFB7-BAB3D0CFB863}" dt="2024-03-01T07:36:29.104" v="1518" actId="20577"/>
          <ac:spMkLst>
            <pc:docMk/>
            <pc:sldMk cId="1831665345" sldId="599"/>
            <ac:spMk id="4" creationId="{957520B4-B28A-43DE-DF23-D2F9FE96450C}"/>
          </ac:spMkLst>
        </pc:spChg>
      </pc:sldChg>
      <pc:sldChg chg="delSp modSp add del mod modTransition modAnim">
        <pc:chgData name="Lupp , Daniel" userId="8f01f7ce-a07c-4e62-a170-377821cc7cd6" providerId="ADAL" clId="{A5FE0E76-B5C2-4C3B-AFB7-BAB3D0CFB863}" dt="2024-03-01T07:06:10.457" v="1190" actId="47"/>
        <pc:sldMkLst>
          <pc:docMk/>
          <pc:sldMk cId="2450014760" sldId="599"/>
        </pc:sldMkLst>
        <pc:spChg chg="del">
          <ac:chgData name="Lupp , Daniel" userId="8f01f7ce-a07c-4e62-a170-377821cc7cd6" providerId="ADAL" clId="{A5FE0E76-B5C2-4C3B-AFB7-BAB3D0CFB863}" dt="2024-03-01T07:05:27.925" v="1186" actId="478"/>
          <ac:spMkLst>
            <pc:docMk/>
            <pc:sldMk cId="2450014760" sldId="599"/>
            <ac:spMk id="25" creationId="{5035745B-B4ED-083F-03B7-DCC8902DEECB}"/>
          </ac:spMkLst>
        </pc:spChg>
        <pc:spChg chg="mod">
          <ac:chgData name="Lupp , Daniel" userId="8f01f7ce-a07c-4e62-a170-377821cc7cd6" providerId="ADAL" clId="{A5FE0E76-B5C2-4C3B-AFB7-BAB3D0CFB863}" dt="2024-03-01T07:05:37.695" v="1187" actId="14100"/>
          <ac:spMkLst>
            <pc:docMk/>
            <pc:sldMk cId="2450014760" sldId="599"/>
            <ac:spMk id="35" creationId="{00B6E58A-A54E-4456-69CC-A9E8781C8EF0}"/>
          </ac:spMkLst>
        </pc:spChg>
      </pc:sldChg>
      <pc:sldChg chg="delSp modSp add del mod modTransition modAnim">
        <pc:chgData name="Lupp , Daniel" userId="8f01f7ce-a07c-4e62-a170-377821cc7cd6" providerId="ADAL" clId="{A5FE0E76-B5C2-4C3B-AFB7-BAB3D0CFB863}" dt="2024-03-01T07:06:58.416" v="1203" actId="47"/>
        <pc:sldMkLst>
          <pc:docMk/>
          <pc:sldMk cId="4079417779" sldId="599"/>
        </pc:sldMkLst>
        <pc:spChg chg="del">
          <ac:chgData name="Lupp , Daniel" userId="8f01f7ce-a07c-4e62-a170-377821cc7cd6" providerId="ADAL" clId="{A5FE0E76-B5C2-4C3B-AFB7-BAB3D0CFB863}" dt="2024-03-01T07:06:21.620" v="1194" actId="478"/>
          <ac:spMkLst>
            <pc:docMk/>
            <pc:sldMk cId="4079417779" sldId="599"/>
            <ac:spMk id="25" creationId="{937693B0-16CE-1680-09E3-96D79DD14948}"/>
          </ac:spMkLst>
        </pc:spChg>
        <pc:spChg chg="mod">
          <ac:chgData name="Lupp , Daniel" userId="8f01f7ce-a07c-4e62-a170-377821cc7cd6" providerId="ADAL" clId="{A5FE0E76-B5C2-4C3B-AFB7-BAB3D0CFB863}" dt="2024-03-01T07:06:26.136" v="1195" actId="14100"/>
          <ac:spMkLst>
            <pc:docMk/>
            <pc:sldMk cId="4079417779" sldId="599"/>
            <ac:spMk id="35" creationId="{94180AD0-D87B-9798-07E2-F16425B17419}"/>
          </ac:spMkLst>
        </pc:spChg>
      </pc:sldChg>
      <pc:sldChg chg="delSp modSp add mod delAnim">
        <pc:chgData name="Lupp , Daniel" userId="8f01f7ce-a07c-4e62-a170-377821cc7cd6" providerId="ADAL" clId="{A5FE0E76-B5C2-4C3B-AFB7-BAB3D0CFB863}" dt="2024-03-01T09:41:20.166" v="3024" actId="207"/>
        <pc:sldMkLst>
          <pc:docMk/>
          <pc:sldMk cId="3071698599" sldId="600"/>
        </pc:sldMkLst>
        <pc:spChg chg="mod">
          <ac:chgData name="Lupp , Daniel" userId="8f01f7ce-a07c-4e62-a170-377821cc7cd6" providerId="ADAL" clId="{A5FE0E76-B5C2-4C3B-AFB7-BAB3D0CFB863}" dt="2024-03-01T09:12:17.151" v="1636" actId="20577"/>
          <ac:spMkLst>
            <pc:docMk/>
            <pc:sldMk cId="3071698599" sldId="600"/>
            <ac:spMk id="2" creationId="{22A2DEB1-9567-4A4D-27A4-E0F490489F14}"/>
          </ac:spMkLst>
        </pc:spChg>
        <pc:spChg chg="mod">
          <ac:chgData name="Lupp , Daniel" userId="8f01f7ce-a07c-4e62-a170-377821cc7cd6" providerId="ADAL" clId="{A5FE0E76-B5C2-4C3B-AFB7-BAB3D0CFB863}" dt="2024-03-01T09:22:42.383" v="2037" actId="2711"/>
          <ac:spMkLst>
            <pc:docMk/>
            <pc:sldMk cId="3071698599" sldId="600"/>
            <ac:spMk id="3" creationId="{60D2B71F-EF99-6071-6009-51AC6C95C39C}"/>
          </ac:spMkLst>
        </pc:spChg>
        <pc:spChg chg="del">
          <ac:chgData name="Lupp , Daniel" userId="8f01f7ce-a07c-4e62-a170-377821cc7cd6" providerId="ADAL" clId="{A5FE0E76-B5C2-4C3B-AFB7-BAB3D0CFB863}" dt="2024-03-01T09:12:23.471" v="1637" actId="478"/>
          <ac:spMkLst>
            <pc:docMk/>
            <pc:sldMk cId="3071698599" sldId="600"/>
            <ac:spMk id="4" creationId="{90E171F6-94A6-2906-2D76-BA4E638C188F}"/>
          </ac:spMkLst>
        </pc:spChg>
        <pc:spChg chg="mod">
          <ac:chgData name="Lupp , Daniel" userId="8f01f7ce-a07c-4e62-a170-377821cc7cd6" providerId="ADAL" clId="{A5FE0E76-B5C2-4C3B-AFB7-BAB3D0CFB863}" dt="2024-03-01T09:41:20.166" v="3024" actId="207"/>
          <ac:spMkLst>
            <pc:docMk/>
            <pc:sldMk cId="3071698599" sldId="600"/>
            <ac:spMk id="5" creationId="{FB7CF488-CA14-2FC6-2E80-573572C8A42B}"/>
          </ac:spMkLst>
        </pc:spChg>
      </pc:sldChg>
      <pc:sldChg chg="addSp delSp modSp add mod delAnim">
        <pc:chgData name="Lupp , Daniel" userId="8f01f7ce-a07c-4e62-a170-377821cc7cd6" providerId="ADAL" clId="{A5FE0E76-B5C2-4C3B-AFB7-BAB3D0CFB863}" dt="2024-03-01T09:40:36.142" v="3022" actId="207"/>
        <pc:sldMkLst>
          <pc:docMk/>
          <pc:sldMk cId="2862528545" sldId="601"/>
        </pc:sldMkLst>
        <pc:spChg chg="mod">
          <ac:chgData name="Lupp , Daniel" userId="8f01f7ce-a07c-4e62-a170-377821cc7cd6" providerId="ADAL" clId="{A5FE0E76-B5C2-4C3B-AFB7-BAB3D0CFB863}" dt="2024-03-01T09:40:30.523" v="3020" actId="207"/>
          <ac:spMkLst>
            <pc:docMk/>
            <pc:sldMk cId="2862528545" sldId="601"/>
            <ac:spMk id="6" creationId="{C8C00DC2-1D6F-C961-B891-E323A428AB8B}"/>
          </ac:spMkLst>
        </pc:spChg>
        <pc:spChg chg="del mod">
          <ac:chgData name="Lupp , Daniel" userId="8f01f7ce-a07c-4e62-a170-377821cc7cd6" providerId="ADAL" clId="{A5FE0E76-B5C2-4C3B-AFB7-BAB3D0CFB863}" dt="2024-03-01T09:19:17.069" v="1892" actId="478"/>
          <ac:spMkLst>
            <pc:docMk/>
            <pc:sldMk cId="2862528545" sldId="601"/>
            <ac:spMk id="7" creationId="{0A00B3C6-7E85-B3DF-F574-A892B906D71C}"/>
          </ac:spMkLst>
        </pc:spChg>
        <pc:spChg chg="del">
          <ac:chgData name="Lupp , Daniel" userId="8f01f7ce-a07c-4e62-a170-377821cc7cd6" providerId="ADAL" clId="{A5FE0E76-B5C2-4C3B-AFB7-BAB3D0CFB863}" dt="2024-03-01T09:19:17.940" v="1893" actId="478"/>
          <ac:spMkLst>
            <pc:docMk/>
            <pc:sldMk cId="2862528545" sldId="601"/>
            <ac:spMk id="8" creationId="{74132326-97EF-58D2-B061-D88C76EED447}"/>
          </ac:spMkLst>
        </pc:spChg>
        <pc:spChg chg="add mod">
          <ac:chgData name="Lupp , Daniel" userId="8f01f7ce-a07c-4e62-a170-377821cc7cd6" providerId="ADAL" clId="{A5FE0E76-B5C2-4C3B-AFB7-BAB3D0CFB863}" dt="2024-03-01T09:40:36.142" v="3022" actId="207"/>
          <ac:spMkLst>
            <pc:docMk/>
            <pc:sldMk cId="2862528545" sldId="601"/>
            <ac:spMk id="9" creationId="{1AEFFEF7-8ACE-3320-215A-7768AB72F679}"/>
          </ac:spMkLst>
        </pc:spChg>
        <pc:spChg chg="add mod">
          <ac:chgData name="Lupp , Daniel" userId="8f01f7ce-a07c-4e62-a170-377821cc7cd6" providerId="ADAL" clId="{A5FE0E76-B5C2-4C3B-AFB7-BAB3D0CFB863}" dt="2024-03-01T09:20:58.964" v="2005" actId="1076"/>
          <ac:spMkLst>
            <pc:docMk/>
            <pc:sldMk cId="2862528545" sldId="601"/>
            <ac:spMk id="10" creationId="{FCDC0D25-C61D-31FB-1501-1D22E645E2D3}"/>
          </ac:spMkLst>
        </pc:spChg>
        <pc:spChg chg="del">
          <ac:chgData name="Lupp , Daniel" userId="8f01f7ce-a07c-4e62-a170-377821cc7cd6" providerId="ADAL" clId="{A5FE0E76-B5C2-4C3B-AFB7-BAB3D0CFB863}" dt="2024-03-01T09:19:16.385" v="1891" actId="478"/>
          <ac:spMkLst>
            <pc:docMk/>
            <pc:sldMk cId="2862528545" sldId="601"/>
            <ac:spMk id="11" creationId="{737380CB-1018-301C-B684-D8296A73D38C}"/>
          </ac:spMkLst>
        </pc:spChg>
        <pc:spChg chg="add mod">
          <ac:chgData name="Lupp , Daniel" userId="8f01f7ce-a07c-4e62-a170-377821cc7cd6" providerId="ADAL" clId="{A5FE0E76-B5C2-4C3B-AFB7-BAB3D0CFB863}" dt="2024-03-01T09:21:16.447" v="2009" actId="1076"/>
          <ac:spMkLst>
            <pc:docMk/>
            <pc:sldMk cId="2862528545" sldId="601"/>
            <ac:spMk id="12" creationId="{9A942DF6-F706-6292-830A-60D833F6D3F3}"/>
          </ac:spMkLst>
        </pc:spChg>
        <pc:picChg chg="del">
          <ac:chgData name="Lupp , Daniel" userId="8f01f7ce-a07c-4e62-a170-377821cc7cd6" providerId="ADAL" clId="{A5FE0E76-B5C2-4C3B-AFB7-BAB3D0CFB863}" dt="2024-03-01T09:19:14.381" v="1889" actId="478"/>
          <ac:picMkLst>
            <pc:docMk/>
            <pc:sldMk cId="2862528545" sldId="601"/>
            <ac:picMk id="2" creationId="{6754F531-B4C0-2660-A12F-E7C2C9912B6B}"/>
          </ac:picMkLst>
        </pc:picChg>
        <pc:picChg chg="add mod modCrop">
          <ac:chgData name="Lupp , Daniel" userId="8f01f7ce-a07c-4e62-a170-377821cc7cd6" providerId="ADAL" clId="{A5FE0E76-B5C2-4C3B-AFB7-BAB3D0CFB863}" dt="2024-03-01T09:21:10.383" v="2008" actId="14100"/>
          <ac:picMkLst>
            <pc:docMk/>
            <pc:sldMk cId="2862528545" sldId="601"/>
            <ac:picMk id="4" creationId="{854B9B1B-BA7A-A965-1141-216189143B7F}"/>
          </ac:picMkLst>
        </pc:picChg>
        <pc:picChg chg="del mod">
          <ac:chgData name="Lupp , Daniel" userId="8f01f7ce-a07c-4e62-a170-377821cc7cd6" providerId="ADAL" clId="{A5FE0E76-B5C2-4C3B-AFB7-BAB3D0CFB863}" dt="2024-03-01T09:21:59.163" v="2015" actId="478"/>
          <ac:picMkLst>
            <pc:docMk/>
            <pc:sldMk cId="2862528545" sldId="601"/>
            <ac:picMk id="5" creationId="{2467C143-7747-3321-B86E-20708D87F8BB}"/>
          </ac:picMkLst>
        </pc:picChg>
        <pc:picChg chg="add mod modCrop">
          <ac:chgData name="Lupp , Daniel" userId="8f01f7ce-a07c-4e62-a170-377821cc7cd6" providerId="ADAL" clId="{A5FE0E76-B5C2-4C3B-AFB7-BAB3D0CFB863}" dt="2024-03-01T09:22:02.514" v="2016" actId="1076"/>
          <ac:picMkLst>
            <pc:docMk/>
            <pc:sldMk cId="2862528545" sldId="601"/>
            <ac:picMk id="14" creationId="{434191B7-4D69-4AFC-0102-CD0484221FBC}"/>
          </ac:picMkLst>
        </pc:picChg>
      </pc:sldChg>
      <pc:sldChg chg="addSp delSp modSp add mod delAnim modAnim">
        <pc:chgData name="Lupp , Daniel" userId="8f01f7ce-a07c-4e62-a170-377821cc7cd6" providerId="ADAL" clId="{A5FE0E76-B5C2-4C3B-AFB7-BAB3D0CFB863}" dt="2024-03-01T09:44:10.475" v="3248"/>
        <pc:sldMkLst>
          <pc:docMk/>
          <pc:sldMk cId="2665066570" sldId="602"/>
        </pc:sldMkLst>
        <pc:spChg chg="mod">
          <ac:chgData name="Lupp , Daniel" userId="8f01f7ce-a07c-4e62-a170-377821cc7cd6" providerId="ADAL" clId="{A5FE0E76-B5C2-4C3B-AFB7-BAB3D0CFB863}" dt="2024-03-01T09:32:25.120" v="2533" actId="2711"/>
          <ac:spMkLst>
            <pc:docMk/>
            <pc:sldMk cId="2665066570" sldId="602"/>
            <ac:spMk id="2" creationId="{6B2C2CC8-5C97-D1B1-D555-D11B6B829919}"/>
          </ac:spMkLst>
        </pc:spChg>
        <pc:spChg chg="mod">
          <ac:chgData name="Lupp , Daniel" userId="8f01f7ce-a07c-4e62-a170-377821cc7cd6" providerId="ADAL" clId="{A5FE0E76-B5C2-4C3B-AFB7-BAB3D0CFB863}" dt="2024-03-01T09:43:59.266" v="3247" actId="20577"/>
          <ac:spMkLst>
            <pc:docMk/>
            <pc:sldMk cId="2665066570" sldId="602"/>
            <ac:spMk id="3" creationId="{4901519C-CB0D-6862-F4EF-53E14713E3DD}"/>
          </ac:spMkLst>
        </pc:spChg>
        <pc:spChg chg="del">
          <ac:chgData name="Lupp , Daniel" userId="8f01f7ce-a07c-4e62-a170-377821cc7cd6" providerId="ADAL" clId="{A5FE0E76-B5C2-4C3B-AFB7-BAB3D0CFB863}" dt="2024-03-01T09:32:42.848" v="2538" actId="478"/>
          <ac:spMkLst>
            <pc:docMk/>
            <pc:sldMk cId="2665066570" sldId="602"/>
            <ac:spMk id="4" creationId="{B0B66630-4CED-5CA3-EE38-1ECE1EFF7CCC}"/>
          </ac:spMkLst>
        </pc:spChg>
        <pc:spChg chg="del">
          <ac:chgData name="Lupp , Daniel" userId="8f01f7ce-a07c-4e62-a170-377821cc7cd6" providerId="ADAL" clId="{A5FE0E76-B5C2-4C3B-AFB7-BAB3D0CFB863}" dt="2024-03-01T09:32:16.798" v="2511" actId="478"/>
          <ac:spMkLst>
            <pc:docMk/>
            <pc:sldMk cId="2665066570" sldId="602"/>
            <ac:spMk id="5" creationId="{40F7006A-483C-5815-38A2-357B02045AB4}"/>
          </ac:spMkLst>
        </pc:spChg>
        <pc:spChg chg="add mod">
          <ac:chgData name="Lupp , Daniel" userId="8f01f7ce-a07c-4e62-a170-377821cc7cd6" providerId="ADAL" clId="{A5FE0E76-B5C2-4C3B-AFB7-BAB3D0CFB863}" dt="2024-03-01T09:35:24.141" v="2989" actId="1582"/>
          <ac:spMkLst>
            <pc:docMk/>
            <pc:sldMk cId="2665066570" sldId="602"/>
            <ac:spMk id="7" creationId="{D0C1837B-66F4-713D-3DFF-F00F61A8636A}"/>
          </ac:spMkLst>
        </pc:spChg>
        <pc:spChg chg="add mod">
          <ac:chgData name="Lupp , Daniel" userId="8f01f7ce-a07c-4e62-a170-377821cc7cd6" providerId="ADAL" clId="{A5FE0E76-B5C2-4C3B-AFB7-BAB3D0CFB863}" dt="2024-03-01T09:35:30.365" v="2991" actId="1076"/>
          <ac:spMkLst>
            <pc:docMk/>
            <pc:sldMk cId="2665066570" sldId="602"/>
            <ac:spMk id="8" creationId="{8DE75761-B181-1C25-DF46-599FE0B1D99D}"/>
          </ac:spMkLst>
        </pc:spChg>
        <pc:picChg chg="add mod">
          <ac:chgData name="Lupp , Daniel" userId="8f01f7ce-a07c-4e62-a170-377821cc7cd6" providerId="ADAL" clId="{A5FE0E76-B5C2-4C3B-AFB7-BAB3D0CFB863}" dt="2024-03-01T09:33:49.940" v="2759" actId="1076"/>
          <ac:picMkLst>
            <pc:docMk/>
            <pc:sldMk cId="2665066570" sldId="602"/>
            <ac:picMk id="6" creationId="{798530E4-B508-CF13-DCEF-97BC39AC303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 descr="Et bilde som inneholder skjermbilde&#10;&#10;Beskrivelse som er generert med svært høy visshet">
            <a:extLst>
              <a:ext uri="{FF2B5EF4-FFF2-40B4-BE49-F238E27FC236}">
                <a16:creationId xmlns:a16="http://schemas.microsoft.com/office/drawing/2014/main" id="{47F2A11D-5491-478B-9E74-10A8C407A8E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"/>
            <a:ext cx="12192000" cy="6857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0991" y="2722288"/>
            <a:ext cx="9390018" cy="1015791"/>
          </a:xfrm>
          <a:ln>
            <a:noFill/>
          </a:ln>
        </p:spPr>
        <p:txBody>
          <a:bodyPr anchor="b"/>
          <a:lstStyle>
            <a:lvl1pPr algn="ctr">
              <a:lnSpc>
                <a:spcPct val="100000"/>
              </a:lnSpc>
              <a:defRPr lang="nb-NO" sz="6001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400991" y="3909549"/>
            <a:ext cx="9390018" cy="401648"/>
          </a:xfrm>
        </p:spPr>
        <p:txBody>
          <a:bodyPr>
            <a:spAutoFit/>
          </a:bodyPr>
          <a:lstStyle>
            <a:lvl1pPr marL="0" indent="0" algn="ctr">
              <a:buNone/>
              <a:defRPr sz="1500" cap="all" spc="75" baseline="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UNDERTITTEL SKAL INN HER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5524F468-AFDE-4FA7-A336-BF521DA62E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80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(stor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ssholder for bilde 5">
            <a:extLst>
              <a:ext uri="{FF2B5EF4-FFF2-40B4-BE49-F238E27FC236}">
                <a16:creationId xmlns:a16="http://schemas.microsoft.com/office/drawing/2014/main" id="{9C0BB095-47FF-4294-9915-4ED142AC03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619504"/>
            <a:ext cx="10903891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BFD3FCA3-4503-49E6-83F2-4DF49013A49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8991" y="3781605"/>
            <a:ext cx="4856516" cy="1816654"/>
          </a:xfrm>
          <a:solidFill>
            <a:schemeClr val="bg1">
              <a:alpha val="90000"/>
            </a:schemeClr>
          </a:solidFill>
        </p:spPr>
        <p:txBody>
          <a:bodyPr lIns="648000" rIns="648000"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2550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399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27465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Agenda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71B50D6-0810-4E43-928C-534B46A7A4E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219359" y="1862176"/>
            <a:ext cx="9651619" cy="3978862"/>
          </a:xfrm>
          <a:prstGeom prst="rect">
            <a:avLst/>
          </a:prstGeom>
        </p:spPr>
        <p:txBody>
          <a:bodyPr lIns="91440" tIns="45720" rIns="91440" bIns="45720"/>
          <a:lstStyle>
            <a:lvl1pPr marL="0" marR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lvl1pPr>
          </a:lstStyle>
          <a:p>
            <a:pPr lvl="0"/>
            <a:r>
              <a:rPr lang="nb-NO" noProof="0"/>
              <a:t>Punkt én på agendaen i korte trekk</a:t>
            </a:r>
          </a:p>
          <a:p>
            <a:pPr lvl="0"/>
            <a:r>
              <a:rPr lang="nb-NO" noProof="0"/>
              <a:t>Punkt to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tre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fire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fem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seks på agendaen i korte trekk</a:t>
            </a:r>
          </a:p>
          <a:p>
            <a:pPr lvl="0"/>
            <a:endParaRPr lang="nb-NO" noProof="0"/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7E2593EF-F9EB-40ED-942A-4879FA78B594}"/>
              </a:ext>
            </a:extLst>
          </p:cNvPr>
          <p:cNvCxnSpPr/>
          <p:nvPr userDrawn="1"/>
        </p:nvCxnSpPr>
        <p:spPr>
          <a:xfrm>
            <a:off x="1219359" y="2478704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Rett linje 10">
            <a:extLst>
              <a:ext uri="{FF2B5EF4-FFF2-40B4-BE49-F238E27FC236}">
                <a16:creationId xmlns:a16="http://schemas.microsoft.com/office/drawing/2014/main" id="{96CA0932-605B-4E71-B8D3-C72AAAA4A91A}"/>
              </a:ext>
            </a:extLst>
          </p:cNvPr>
          <p:cNvCxnSpPr/>
          <p:nvPr userDrawn="1"/>
        </p:nvCxnSpPr>
        <p:spPr>
          <a:xfrm>
            <a:off x="1219359" y="5253391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2DF21B92-9FD0-4B71-ACA2-7C1925BD0C2C}"/>
              </a:ext>
            </a:extLst>
          </p:cNvPr>
          <p:cNvCxnSpPr/>
          <p:nvPr userDrawn="1"/>
        </p:nvCxnSpPr>
        <p:spPr>
          <a:xfrm>
            <a:off x="1219359" y="3172376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Rett linje 12">
            <a:extLst>
              <a:ext uri="{FF2B5EF4-FFF2-40B4-BE49-F238E27FC236}">
                <a16:creationId xmlns:a16="http://schemas.microsoft.com/office/drawing/2014/main" id="{91D61EF0-049D-489F-9607-DBC47717D8D1}"/>
              </a:ext>
            </a:extLst>
          </p:cNvPr>
          <p:cNvCxnSpPr/>
          <p:nvPr userDrawn="1"/>
        </p:nvCxnSpPr>
        <p:spPr>
          <a:xfrm>
            <a:off x="1219359" y="3866048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Rett linje 13">
            <a:extLst>
              <a:ext uri="{FF2B5EF4-FFF2-40B4-BE49-F238E27FC236}">
                <a16:creationId xmlns:a16="http://schemas.microsoft.com/office/drawing/2014/main" id="{0C7BCC08-99D7-4973-9AB5-A63BAB7784DB}"/>
              </a:ext>
            </a:extLst>
          </p:cNvPr>
          <p:cNvCxnSpPr/>
          <p:nvPr userDrawn="1"/>
        </p:nvCxnSpPr>
        <p:spPr>
          <a:xfrm>
            <a:off x="1219359" y="4559720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9136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esentasj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A3732E95-11BD-4ACF-B5AD-A1CC4F0DB8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A57E41EB-05AD-44D6-997C-D31E1B44F13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55" y="1883484"/>
            <a:ext cx="7418289" cy="27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147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rediger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410EA91D-3B36-4F01-BD03-074913EC30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  <p:sp>
        <p:nvSpPr>
          <p:cNvPr id="31" name="Title 1"/>
          <p:cNvSpPr>
            <a:spLocks noGrp="1"/>
          </p:cNvSpPr>
          <p:nvPr>
            <p:ph type="ctrTitle" hasCustomPrompt="1"/>
          </p:nvPr>
        </p:nvSpPr>
        <p:spPr>
          <a:xfrm>
            <a:off x="1630018" y="2305881"/>
            <a:ext cx="8984972" cy="1709530"/>
          </a:xfrm>
          <a:ln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lang="nb-NO" sz="10000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nb-NO" noProof="0" dirty="0"/>
              <a:t>Takk!</a:t>
            </a:r>
          </a:p>
        </p:txBody>
      </p:sp>
    </p:spTree>
    <p:extLst>
      <p:ext uri="{BB962C8B-B14F-4D97-AF65-F5344CB8AC3E}">
        <p14:creationId xmlns:p14="http://schemas.microsoft.com/office/powerpoint/2010/main" val="2359149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B0DE3-8AB4-4283-AAF7-C599EB450E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862176"/>
            <a:ext cx="9651619" cy="3978862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062420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telskil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 descr="Et bilde som inneholder skjermbilde&#10;&#10;Beskrivelse som er generert med høy visshet">
            <a:extLst>
              <a:ext uri="{FF2B5EF4-FFF2-40B4-BE49-F238E27FC236}">
                <a16:creationId xmlns:a16="http://schemas.microsoft.com/office/drawing/2014/main" id="{82044551-1680-47B1-A9ED-E2CF3CEB21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"/>
            <a:ext cx="12192000" cy="6857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0991" y="2799917"/>
            <a:ext cx="9390018" cy="1015791"/>
          </a:xfrm>
          <a:ln>
            <a:noFill/>
          </a:ln>
        </p:spPr>
        <p:txBody>
          <a:bodyPr anchor="ctr" anchorCtr="0"/>
          <a:lstStyle>
            <a:lvl1pPr algn="ctr">
              <a:lnSpc>
                <a:spcPct val="100000"/>
              </a:lnSpc>
              <a:defRPr lang="nb-NO" sz="6001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5524F468-AFDE-4FA7-A336-BF521DA62E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3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, innhold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5520737" cy="1477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31725901-1B6A-4C45-8DFA-5AEEA34F55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95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CC6CF-133F-4327-B59A-5E987B55A2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11160" y="633486"/>
            <a:ext cx="5149886" cy="5279842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7D4585-68D6-4C8C-9321-1D6936FE092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75264" y="2028632"/>
            <a:ext cx="5520737" cy="388469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950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tel, innhold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5520737" cy="1477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C1CF5FB5-3D6B-44D1-99CC-F0E11CB949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5263" y="2028632"/>
            <a:ext cx="5520737" cy="3884697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633486"/>
            <a:ext cx="5149886" cy="5279842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31725901-1B6A-4C45-8DFA-5AEEA34F55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95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4112122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o valgfrie elemen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10985784" cy="78495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09D97-491E-4B44-B31E-075E94ECFD5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7154" y="1809960"/>
            <a:ext cx="5149886" cy="4103369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3B0EA0-EE56-4BC2-9A97-1C7D7797FA5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11160" y="1809960"/>
            <a:ext cx="5149886" cy="4103369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5992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o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10985784" cy="7849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1809959"/>
            <a:ext cx="5149886" cy="4103369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5" name="Plassholder for bilde 5">
            <a:extLst>
              <a:ext uri="{FF2B5EF4-FFF2-40B4-BE49-F238E27FC236}">
                <a16:creationId xmlns:a16="http://schemas.microsoft.com/office/drawing/2014/main" id="{B9099586-714C-4DE3-816E-CD6982F9B3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1809959"/>
            <a:ext cx="5149886" cy="4103369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641741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valgfrie elemen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35B047-1C6C-4BB1-9AAC-35E8860EA5E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7154" y="619504"/>
            <a:ext cx="5149886" cy="5293824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7ABDC-D2D5-4A6E-B4C5-2E8F7BF4AC3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11160" y="619504"/>
            <a:ext cx="5149886" cy="5293824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209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619504"/>
            <a:ext cx="5149886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5" name="Plassholder for bilde 5">
            <a:extLst>
              <a:ext uri="{FF2B5EF4-FFF2-40B4-BE49-F238E27FC236}">
                <a16:creationId xmlns:a16="http://schemas.microsoft.com/office/drawing/2014/main" id="{B9099586-714C-4DE3-816E-CD6982F9B3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619504"/>
            <a:ext cx="5149886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57205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1311128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/>
          <a:p>
            <a:r>
              <a:rPr lang="nb-NO" noProof="0" dirty="0"/>
              <a:t>Klikk for å redigere tittelstil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358" y="1862176"/>
            <a:ext cx="9651619" cy="3978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b-NO" noProof="0" dirty="0"/>
              <a:t>Rediger tekststiler i malen</a:t>
            </a:r>
          </a:p>
          <a:p>
            <a:pPr lvl="1"/>
            <a:r>
              <a:rPr lang="nb-NO" noProof="0" dirty="0"/>
              <a:t>Andre nivå</a:t>
            </a:r>
          </a:p>
          <a:p>
            <a:pPr lvl="2"/>
            <a:r>
              <a:rPr lang="nb-NO" noProof="0" dirty="0"/>
              <a:t>Tredje nivå</a:t>
            </a:r>
          </a:p>
          <a:p>
            <a:pPr lvl="3"/>
            <a:r>
              <a:rPr lang="nb-NO" noProof="0" dirty="0"/>
              <a:t>Fjerde nivå</a:t>
            </a:r>
          </a:p>
          <a:p>
            <a:pPr lvl="4"/>
            <a:r>
              <a:rPr lang="nb-NO" noProof="0" dirty="0"/>
              <a:t>Femte nivå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12E8B8B0-4BD5-4668-9018-913E276A5FE9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61" y="6071524"/>
            <a:ext cx="3025540" cy="78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48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73" r:id="rId4"/>
    <p:sldLayoutId id="2147483690" r:id="rId5"/>
    <p:sldLayoutId id="2147483674" r:id="rId6"/>
    <p:sldLayoutId id="2147483691" r:id="rId7"/>
    <p:sldLayoutId id="2147483675" r:id="rId8"/>
    <p:sldLayoutId id="2147483692" r:id="rId9"/>
    <p:sldLayoutId id="2147483676" r:id="rId10"/>
    <p:sldLayoutId id="2147483666" r:id="rId11"/>
    <p:sldLayoutId id="2147483667" r:id="rId12"/>
    <p:sldLayoutId id="2147483694" r:id="rId13"/>
    <p:sldLayoutId id="2147483670" r:id="rId14"/>
    <p:sldLayoutId id="2147483695" r:id="rId15"/>
  </p:sldLayoutIdLst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74247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914446" rtl="0" eaLnBrk="1" latinLnBrk="0" hangingPunct="1">
        <a:lnSpc>
          <a:spcPct val="15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2400" kern="1200">
          <a:solidFill>
            <a:srgbClr val="274247"/>
          </a:solidFill>
          <a:latin typeface="+mn-lt"/>
          <a:ea typeface="+mn-ea"/>
          <a:cs typeface="+mn-cs"/>
        </a:defRPr>
      </a:lvl1pPr>
      <a:lvl2pPr marL="396079" indent="-144029" algn="l" defTabSz="914446" rtl="0" eaLnBrk="1" latinLnBrk="0" hangingPunct="1">
        <a:lnSpc>
          <a:spcPct val="15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◦"/>
        <a:defRPr sz="1800" kern="1200">
          <a:solidFill>
            <a:srgbClr val="274247"/>
          </a:solidFill>
          <a:latin typeface="+mn-lt"/>
          <a:ea typeface="+mn-ea"/>
          <a:cs typeface="+mn-cs"/>
        </a:defRPr>
      </a:lvl2pPr>
      <a:lvl3pPr marL="522104" indent="-108022" algn="l" defTabSz="914446" rtl="0" eaLnBrk="1" latinLnBrk="0" hangingPunct="1">
        <a:lnSpc>
          <a:spcPct val="150000"/>
        </a:lnSpc>
        <a:spcBef>
          <a:spcPts val="300"/>
        </a:spcBef>
        <a:spcAft>
          <a:spcPts val="400"/>
        </a:spcAft>
        <a:buFont typeface="Open Sans" panose="020B0606030504020204" pitchFamily="34" charset="0"/>
        <a:buChar char="­"/>
        <a:defRPr sz="1400" kern="1200">
          <a:solidFill>
            <a:srgbClr val="274247"/>
          </a:solidFill>
          <a:latin typeface="+mn-lt"/>
          <a:ea typeface="+mn-ea"/>
          <a:cs typeface="+mn-cs"/>
        </a:defRPr>
      </a:lvl3pPr>
      <a:lvl4pPr marL="666133" indent="-99020" algn="l" defTabSz="914446" rtl="0" eaLnBrk="1" latinLnBrk="0" hangingPunct="1">
        <a:lnSpc>
          <a:spcPct val="150000"/>
        </a:lnSpc>
        <a:spcBef>
          <a:spcPts val="250"/>
        </a:spcBef>
        <a:buFont typeface="Open Sans" panose="020B0606030504020204" pitchFamily="34" charset="0"/>
        <a:buChar char="­"/>
        <a:defRPr sz="1050" kern="1200">
          <a:solidFill>
            <a:srgbClr val="274247"/>
          </a:solidFill>
          <a:latin typeface="+mn-lt"/>
          <a:ea typeface="+mn-ea"/>
          <a:cs typeface="+mn-cs"/>
        </a:defRPr>
      </a:lvl4pPr>
      <a:lvl5pPr marL="774155" indent="-90018" algn="l" defTabSz="914446" rtl="0" eaLnBrk="1" latinLnBrk="0" hangingPunct="1">
        <a:lnSpc>
          <a:spcPct val="150000"/>
        </a:lnSpc>
        <a:spcBef>
          <a:spcPts val="250"/>
        </a:spcBef>
        <a:buFont typeface="Open Sans" panose="020B0606030504020204" pitchFamily="34" charset="0"/>
        <a:buChar char="­"/>
        <a:defRPr sz="1000" kern="1200">
          <a:solidFill>
            <a:srgbClr val="274247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8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E7D2E-4B48-65A3-F456-B620B1C180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SDC Course Day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8BAB6D-9389-BE3E-81D4-C846323930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Suppressing magnitude tables</a:t>
            </a:r>
          </a:p>
        </p:txBody>
      </p:sp>
    </p:spTree>
    <p:extLst>
      <p:ext uri="{BB962C8B-B14F-4D97-AF65-F5344CB8AC3E}">
        <p14:creationId xmlns:p14="http://schemas.microsoft.com/office/powerpoint/2010/main" val="2582197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1D7C8C25-E461-D7F5-14B7-745E26D5A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575" y="388327"/>
            <a:ext cx="4563209" cy="2813585"/>
          </a:xfrm>
          <a:prstGeom prst="rect">
            <a:avLst/>
          </a:prstGeom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945AFA01-7B49-0F15-071E-F58D52AE5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818" y="3563816"/>
            <a:ext cx="7451481" cy="2474454"/>
          </a:xfrm>
          <a:prstGeom prst="rect">
            <a:avLst/>
          </a:prstGeom>
        </p:spPr>
      </p:pic>
      <p:sp>
        <p:nvSpPr>
          <p:cNvPr id="5" name="Tittel 4">
            <a:extLst>
              <a:ext uri="{FF2B5EF4-FFF2-40B4-BE49-F238E27FC236}">
                <a16:creationId xmlns:a16="http://schemas.microsoft.com/office/drawing/2014/main" id="{371247F2-6736-93F4-AE17-7B87D99B9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14" y="388327"/>
            <a:ext cx="5697412" cy="1311128"/>
          </a:xfrm>
        </p:spPr>
        <p:txBody>
          <a:bodyPr>
            <a:normAutofit/>
          </a:bodyPr>
          <a:lstStyle/>
          <a:p>
            <a:r>
              <a:rPr lang="nb-NO" sz="3200" dirty="0" err="1">
                <a:solidFill>
                  <a:srgbClr val="0070C0"/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SuppressFewContributors</a:t>
            </a:r>
            <a:endParaRPr lang="en-GB" sz="3200" dirty="0">
              <a:solidFill>
                <a:srgbClr val="0070C0"/>
              </a:solidFill>
            </a:endParaRP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7BBDBA51-18CC-A990-D5C6-1FB1F9AC82B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01163" y="1862176"/>
            <a:ext cx="3446583" cy="39788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nb-NO" sz="1800" dirty="0" err="1"/>
              <a:t>Primary</a:t>
            </a:r>
            <a:r>
              <a:rPr lang="nb-NO" sz="1800" dirty="0"/>
              <a:t> </a:t>
            </a:r>
            <a:r>
              <a:rPr lang="nb-NO" sz="1800" dirty="0" err="1"/>
              <a:t>suppression</a:t>
            </a:r>
            <a:r>
              <a:rPr lang="nb-NO" sz="1800" dirty="0"/>
              <a:t> </a:t>
            </a:r>
            <a:r>
              <a:rPr lang="nb-NO" sz="1800" dirty="0" err="1"/>
              <a:t>based</a:t>
            </a:r>
            <a:r>
              <a:rPr lang="nb-NO" sz="1800" dirty="0"/>
              <a:t> </a:t>
            </a:r>
            <a:r>
              <a:rPr lang="nb-NO" sz="1800" dirty="0" err="1"/>
              <a:t>on</a:t>
            </a:r>
            <a:r>
              <a:rPr lang="nb-NO" sz="1800" dirty="0"/>
              <a:t> </a:t>
            </a:r>
            <a:r>
              <a:rPr lang="nb-NO" sz="1800" dirty="0" err="1"/>
              <a:t>number</a:t>
            </a:r>
            <a:r>
              <a:rPr lang="nb-NO" sz="1800" dirty="0"/>
              <a:t> </a:t>
            </a:r>
            <a:r>
              <a:rPr lang="nb-NO" sz="1800" dirty="0" err="1"/>
              <a:t>of</a:t>
            </a:r>
            <a:r>
              <a:rPr lang="nb-NO" sz="1800" dirty="0"/>
              <a:t> </a:t>
            </a:r>
            <a:r>
              <a:rPr lang="nb-NO" sz="1800" dirty="0" err="1"/>
              <a:t>contributors</a:t>
            </a:r>
            <a:endParaRPr lang="nb-NO" sz="1800" dirty="0"/>
          </a:p>
          <a:p>
            <a:pPr>
              <a:lnSpc>
                <a:spcPct val="100000"/>
              </a:lnSpc>
            </a:pPr>
            <a:endParaRPr lang="nb-NO" sz="1800" dirty="0"/>
          </a:p>
          <a:p>
            <a:pPr>
              <a:lnSpc>
                <a:spcPct val="100000"/>
              </a:lnSpc>
            </a:pPr>
            <a:r>
              <a:rPr lang="nb-NO" sz="1800" dirty="0" err="1"/>
              <a:t>Suppress</a:t>
            </a:r>
            <a:r>
              <a:rPr lang="nb-NO" sz="1800" dirty="0"/>
              <a:t> </a:t>
            </a:r>
            <a:r>
              <a:rPr lang="nb-NO" sz="1800" dirty="0" err="1"/>
              <a:t>when</a:t>
            </a:r>
            <a:r>
              <a:rPr lang="nb-NO" sz="1800" dirty="0"/>
              <a:t> </a:t>
            </a:r>
            <a:r>
              <a:rPr lang="nb-NO" sz="1800" dirty="0" err="1"/>
              <a:t>number</a:t>
            </a:r>
            <a:r>
              <a:rPr lang="nb-NO" sz="1800" dirty="0"/>
              <a:t> </a:t>
            </a:r>
            <a:r>
              <a:rPr lang="nb-NO" sz="1800" dirty="0" err="1"/>
              <a:t>of</a:t>
            </a:r>
            <a:r>
              <a:rPr lang="nb-NO" sz="1800" dirty="0"/>
              <a:t> </a:t>
            </a:r>
            <a:r>
              <a:rPr lang="nb-NO" sz="1800" dirty="0" err="1"/>
              <a:t>contributors</a:t>
            </a:r>
            <a:r>
              <a:rPr lang="nb-NO" sz="1800" dirty="0"/>
              <a:t> is less </a:t>
            </a:r>
            <a:r>
              <a:rPr lang="nb-NO" sz="1800" dirty="0" err="1"/>
              <a:t>than</a:t>
            </a:r>
            <a:r>
              <a:rPr lang="nb-NO" sz="1800" dirty="0"/>
              <a:t> or </a:t>
            </a:r>
            <a:r>
              <a:rPr lang="nb-NO" sz="1800" dirty="0" err="1"/>
              <a:t>equal</a:t>
            </a:r>
            <a:r>
              <a:rPr lang="nb-NO" sz="1800" dirty="0"/>
              <a:t> to </a:t>
            </a:r>
            <a:r>
              <a:rPr lang="nb-NO" sz="1800" dirty="0" err="1"/>
              <a:t>threshold</a:t>
            </a:r>
            <a:r>
              <a:rPr lang="nb-NO" sz="1800" dirty="0"/>
              <a:t> </a:t>
            </a:r>
            <a:r>
              <a:rPr lang="nb-NO" sz="1800" dirty="0" err="1">
                <a:latin typeface="Lucida Console" panose="020B06090405040202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maxN</a:t>
            </a:r>
            <a:endParaRPr lang="nb-NO" sz="1800" dirty="0">
              <a:latin typeface="Lucida Console" panose="020B0609040504020204" pitchFamily="49" charset="0"/>
              <a:ea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lnSpc>
                <a:spcPct val="100000"/>
              </a:lnSpc>
            </a:pPr>
            <a:r>
              <a:rPr lang="nb-NO" sz="1800" dirty="0" err="1">
                <a:ea typeface="Cascadia Code Light" panose="020B0609020000020004" pitchFamily="49" charset="0"/>
                <a:cs typeface="Cascadia Code Light" panose="020B0609020000020004" pitchFamily="49" charset="0"/>
              </a:rPr>
              <a:t>Checks</a:t>
            </a:r>
            <a:r>
              <a:rPr lang="nb-NO" sz="1800" dirty="0">
                <a:ea typeface="Cascadia Code Light" panose="020B0609020000020004" pitchFamily="49" charset="0"/>
                <a:cs typeface="Cascadia Code Light" panose="020B0609020000020004" pitchFamily="49" charset="0"/>
              </a:rPr>
              <a:t> </a:t>
            </a:r>
            <a:r>
              <a:rPr lang="nb-NO" sz="1800" dirty="0" err="1">
                <a:ea typeface="Cascadia Code Light" panose="020B0609020000020004" pitchFamily="49" charset="0"/>
                <a:cs typeface="Cascadia Code Light" panose="020B0609020000020004" pitchFamily="49" charset="0"/>
              </a:rPr>
              <a:t>each</a:t>
            </a:r>
            <a:r>
              <a:rPr lang="nb-NO" sz="1800" dirty="0">
                <a:ea typeface="Cascadia Code Light" panose="020B0609020000020004" pitchFamily="49" charset="0"/>
                <a:cs typeface="Cascadia Code Light" panose="020B0609020000020004" pitchFamily="49" charset="0"/>
              </a:rPr>
              <a:t> </a:t>
            </a:r>
            <a:r>
              <a:rPr lang="nb-NO" sz="1800" dirty="0" err="1">
                <a:ea typeface="Cascadia Code Light" panose="020B0609020000020004" pitchFamily="49" charset="0"/>
                <a:cs typeface="Cascadia Code Light" panose="020B0609020000020004" pitchFamily="49" charset="0"/>
              </a:rPr>
              <a:t>cell</a:t>
            </a:r>
            <a:r>
              <a:rPr lang="nb-NO" sz="1800" dirty="0">
                <a:ea typeface="Cascadia Code Light" panose="020B0609020000020004" pitchFamily="49" charset="0"/>
                <a:cs typeface="Cascadia Code Light" panose="020B0609020000020004" pitchFamily="49" charset="0"/>
              </a:rPr>
              <a:t> for </a:t>
            </a:r>
            <a:r>
              <a:rPr lang="nb-NO" sz="1800" dirty="0" err="1">
                <a:ea typeface="Cascadia Code Light" panose="020B0609020000020004" pitchFamily="49" charset="0"/>
                <a:cs typeface="Cascadia Code Light" panose="020B0609020000020004" pitchFamily="49" charset="0"/>
              </a:rPr>
              <a:t>number</a:t>
            </a:r>
            <a:r>
              <a:rPr lang="nb-NO" sz="1800" dirty="0">
                <a:ea typeface="Cascadia Code Light" panose="020B0609020000020004" pitchFamily="49" charset="0"/>
                <a:cs typeface="Cascadia Code Light" panose="020B0609020000020004" pitchFamily="49" charset="0"/>
              </a:rPr>
              <a:t> </a:t>
            </a:r>
            <a:r>
              <a:rPr lang="nb-NO" sz="1800" dirty="0" err="1">
                <a:ea typeface="Cascadia Code Light" panose="020B0609020000020004" pitchFamily="49" charset="0"/>
                <a:cs typeface="Cascadia Code Light" panose="020B0609020000020004" pitchFamily="49" charset="0"/>
              </a:rPr>
              <a:t>of</a:t>
            </a:r>
            <a:r>
              <a:rPr lang="nb-NO" sz="1800" dirty="0">
                <a:ea typeface="Cascadia Code Light" panose="020B0609020000020004" pitchFamily="49" charset="0"/>
                <a:cs typeface="Cascadia Code Light" panose="020B0609020000020004" pitchFamily="49" charset="0"/>
              </a:rPr>
              <a:t> </a:t>
            </a:r>
            <a:r>
              <a:rPr lang="nb-NO" sz="1800" dirty="0" err="1">
                <a:ea typeface="Cascadia Code Light" panose="020B0609020000020004" pitchFamily="49" charset="0"/>
                <a:cs typeface="Cascadia Code Light" panose="020B0609020000020004" pitchFamily="49" charset="0"/>
              </a:rPr>
              <a:t>contributors</a:t>
            </a:r>
            <a:endParaRPr lang="nb-NO" sz="1800" dirty="0">
              <a:ea typeface="Cascadia Code Light" panose="020B0609020000020004" pitchFamily="49" charset="0"/>
              <a:cs typeface="Cascadia Code Light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358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777C3488-E01D-8640-4B6C-DF385FBA7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154" y="290146"/>
            <a:ext cx="3408093" cy="6277708"/>
          </a:xfrm>
          <a:prstGeom prst="rect">
            <a:avLst/>
          </a:prstGeo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51F8AD86-F8EF-AA9F-071D-51A20C8D3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8061" y="1840017"/>
            <a:ext cx="7999800" cy="4727837"/>
          </a:xfrm>
          <a:prstGeom prst="rect">
            <a:avLst/>
          </a:prstGeom>
        </p:spPr>
      </p:pic>
      <p:sp>
        <p:nvSpPr>
          <p:cNvPr id="10" name="TekstSylinder 9">
            <a:extLst>
              <a:ext uri="{FF2B5EF4-FFF2-40B4-BE49-F238E27FC236}">
                <a16:creationId xmlns:a16="http://schemas.microsoft.com/office/drawing/2014/main" id="{A6F917E4-F01C-485A-AFE4-68D3D088CFF3}"/>
              </a:ext>
            </a:extLst>
          </p:cNvPr>
          <p:cNvSpPr txBox="1"/>
          <p:nvPr/>
        </p:nvSpPr>
        <p:spPr>
          <a:xfrm>
            <a:off x="4633546" y="597877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More complex, with automatic hierarchy detection:</a:t>
            </a:r>
          </a:p>
          <a:p>
            <a:r>
              <a:rPr lang="en-GB" sz="1800" dirty="0" err="1">
                <a:latin typeface="Lucida Console" panose="020B0609040504020204" pitchFamily="49" charset="0"/>
              </a:rPr>
              <a:t>dimVar</a:t>
            </a:r>
            <a:r>
              <a:rPr lang="en-GB" sz="1800" dirty="0">
                <a:latin typeface="Lucida Console" panose="020B0609040504020204" pitchFamily="49" charset="0"/>
              </a:rPr>
              <a:t> = c("sector4", "sector2", "geo", "</a:t>
            </a:r>
            <a:r>
              <a:rPr lang="en-GB" sz="1800" dirty="0" err="1">
                <a:latin typeface="Lucida Console" panose="020B0609040504020204" pitchFamily="49" charset="0"/>
              </a:rPr>
              <a:t>eu</a:t>
            </a:r>
            <a:r>
              <a:rPr lang="en-GB" sz="1800" dirty="0">
                <a:latin typeface="Lucida Console" panose="020B0609040504020204" pitchFamily="49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63215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>
            <a:extLst>
              <a:ext uri="{FF2B5EF4-FFF2-40B4-BE49-F238E27FC236}">
                <a16:creationId xmlns:a16="http://schemas.microsoft.com/office/drawing/2014/main" id="{BB8B369C-1ADB-4A96-A0B2-B03E77CBD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689"/>
            <a:ext cx="5671038" cy="2603685"/>
          </a:xfrm>
          <a:prstGeom prst="rect">
            <a:avLst/>
          </a:prstGeom>
        </p:spPr>
      </p:pic>
      <p:pic>
        <p:nvPicPr>
          <p:cNvPr id="3" name="Bilde 2">
            <a:extLst>
              <a:ext uri="{FF2B5EF4-FFF2-40B4-BE49-F238E27FC236}">
                <a16:creationId xmlns:a16="http://schemas.microsoft.com/office/drawing/2014/main" id="{5581792A-EAB2-0B6F-397A-4830E0F46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911" y="2716823"/>
            <a:ext cx="7007134" cy="4141177"/>
          </a:xfrm>
          <a:prstGeom prst="rect">
            <a:avLst/>
          </a:prstGeom>
        </p:spPr>
      </p:pic>
      <p:sp>
        <p:nvSpPr>
          <p:cNvPr id="5" name="TekstSylinder 4">
            <a:extLst>
              <a:ext uri="{FF2B5EF4-FFF2-40B4-BE49-F238E27FC236}">
                <a16:creationId xmlns:a16="http://schemas.microsoft.com/office/drawing/2014/main" id="{4224ED28-BCA1-8D59-435F-E17A7D8E9EE2}"/>
              </a:ext>
            </a:extLst>
          </p:cNvPr>
          <p:cNvSpPr txBox="1"/>
          <p:nvPr/>
        </p:nvSpPr>
        <p:spPr>
          <a:xfrm>
            <a:off x="6096000" y="792200"/>
            <a:ext cx="63011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SuppressFewContributors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(data = dataset,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numVar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"value",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dimVar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c("sector4", "sector2", "geo", "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eu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"),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maxN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E59DC5-8EF0-C2B9-2787-72ABD0D8D058}"/>
              </a:ext>
            </a:extLst>
          </p:cNvPr>
          <p:cNvSpPr txBox="1"/>
          <p:nvPr/>
        </p:nvSpPr>
        <p:spPr>
          <a:xfrm>
            <a:off x="996043" y="4117627"/>
            <a:ext cx="3678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All cells are checked, also marginals/totals!</a:t>
            </a:r>
          </a:p>
        </p:txBody>
      </p:sp>
    </p:spTree>
    <p:extLst>
      <p:ext uri="{BB962C8B-B14F-4D97-AF65-F5344CB8AC3E}">
        <p14:creationId xmlns:p14="http://schemas.microsoft.com/office/powerpoint/2010/main" val="1884578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72657-D80B-F5AC-BA1F-B5AC21FE0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B2C2CC8-5C97-D1B1-D555-D11B6B829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219808"/>
            <a:ext cx="9651619" cy="896815"/>
          </a:xfrm>
        </p:spPr>
        <p:txBody>
          <a:bodyPr/>
          <a:lstStyle/>
          <a:p>
            <a:r>
              <a:rPr lang="nb-NO" dirty="0" err="1">
                <a:latin typeface="Lucida Console" panose="020B0609040504020204" pitchFamily="49" charset="0"/>
              </a:rPr>
              <a:t>contributorVar</a:t>
            </a:r>
            <a:r>
              <a:rPr lang="nb-NO" dirty="0">
                <a:latin typeface="Lucida Console" panose="020B0609040504020204" pitchFamily="49" charset="0"/>
              </a:rPr>
              <a:t> = …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901519C-CB0D-6862-F4EF-53E14713E3D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563558"/>
            <a:ext cx="6781641" cy="373088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nb-NO" dirty="0"/>
              <a:t>So far, </a:t>
            </a:r>
            <a:r>
              <a:rPr lang="nb-NO" dirty="0" err="1"/>
              <a:t>we</a:t>
            </a:r>
            <a:r>
              <a:rPr lang="nb-NO" dirty="0"/>
              <a:t> have </a:t>
            </a:r>
            <a:r>
              <a:rPr lang="nb-NO" dirty="0" err="1"/>
              <a:t>counted</a:t>
            </a:r>
            <a:r>
              <a:rPr lang="nb-NO" dirty="0"/>
              <a:t> </a:t>
            </a:r>
            <a:r>
              <a:rPr lang="nb-NO" dirty="0" err="1"/>
              <a:t>contributors</a:t>
            </a:r>
            <a:r>
              <a:rPr lang="nb-NO" dirty="0"/>
              <a:t> by </a:t>
            </a:r>
            <a:r>
              <a:rPr lang="nb-NO" dirty="0" err="1"/>
              <a:t>counting</a:t>
            </a:r>
            <a:r>
              <a:rPr lang="nb-NO" dirty="0"/>
              <a:t> </a:t>
            </a:r>
            <a:r>
              <a:rPr lang="nb-NO" dirty="0" err="1"/>
              <a:t>rows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input data</a:t>
            </a:r>
          </a:p>
          <a:p>
            <a:pPr>
              <a:lnSpc>
                <a:spcPct val="100000"/>
              </a:lnSpc>
            </a:pPr>
            <a:r>
              <a:rPr lang="nb-NO" dirty="0" err="1"/>
              <a:t>But</a:t>
            </a:r>
            <a:r>
              <a:rPr lang="nb-NO" dirty="0"/>
              <a:t> multiple </a:t>
            </a:r>
            <a:r>
              <a:rPr lang="nb-NO" dirty="0" err="1"/>
              <a:t>rows</a:t>
            </a:r>
            <a:r>
              <a:rPr lang="nb-NO" dirty="0"/>
              <a:t> </a:t>
            </a:r>
            <a:r>
              <a:rPr lang="nb-NO" dirty="0" err="1"/>
              <a:t>might</a:t>
            </a:r>
            <a:r>
              <a:rPr lang="nb-NO" dirty="0"/>
              <a:t> </a:t>
            </a:r>
            <a:r>
              <a:rPr lang="nb-NO" dirty="0" err="1"/>
              <a:t>belong</a:t>
            </a:r>
            <a:r>
              <a:rPr lang="nb-NO" dirty="0"/>
              <a:t> to </a:t>
            </a:r>
            <a:r>
              <a:rPr lang="nb-NO" dirty="0" err="1"/>
              <a:t>the</a:t>
            </a:r>
            <a:r>
              <a:rPr lang="nb-NO" dirty="0"/>
              <a:t> same </a:t>
            </a:r>
            <a:r>
              <a:rPr lang="nb-NO" dirty="0" err="1"/>
              <a:t>statistical</a:t>
            </a:r>
            <a:r>
              <a:rPr lang="nb-NO" dirty="0"/>
              <a:t> unit</a:t>
            </a:r>
          </a:p>
          <a:p>
            <a:pPr lvl="1">
              <a:lnSpc>
                <a:spcPct val="100000"/>
              </a:lnSpc>
            </a:pPr>
            <a:r>
              <a:rPr lang="nb-NO" dirty="0"/>
              <a:t>A </a:t>
            </a:r>
            <a:r>
              <a:rPr lang="nb-NO" dirty="0" err="1"/>
              <a:t>company</a:t>
            </a:r>
            <a:r>
              <a:rPr lang="nb-NO" dirty="0"/>
              <a:t> </a:t>
            </a:r>
            <a:r>
              <a:rPr lang="nb-NO" dirty="0" err="1"/>
              <a:t>can</a:t>
            </a:r>
            <a:r>
              <a:rPr lang="nb-NO" dirty="0"/>
              <a:t> </a:t>
            </a:r>
            <a:r>
              <a:rPr lang="nb-NO" dirty="0" err="1"/>
              <a:t>operate</a:t>
            </a:r>
            <a:r>
              <a:rPr lang="nb-NO" dirty="0"/>
              <a:t> in multiple </a:t>
            </a:r>
            <a:r>
              <a:rPr lang="nb-NO" dirty="0" err="1"/>
              <a:t>sectors</a:t>
            </a:r>
            <a:r>
              <a:rPr lang="nb-NO" dirty="0"/>
              <a:t>/</a:t>
            </a:r>
            <a:r>
              <a:rPr lang="nb-NO" dirty="0" err="1"/>
              <a:t>countries</a:t>
            </a:r>
            <a:endParaRPr lang="nb-NO" dirty="0"/>
          </a:p>
          <a:p>
            <a:pPr lvl="1">
              <a:lnSpc>
                <a:spcPct val="100000"/>
              </a:lnSpc>
            </a:pPr>
            <a:r>
              <a:rPr lang="nb-NO" dirty="0"/>
              <a:t>A </a:t>
            </a:r>
            <a:r>
              <a:rPr lang="nb-NO" dirty="0" err="1"/>
              <a:t>conglomerate</a:t>
            </a:r>
            <a:r>
              <a:rPr lang="nb-NO" dirty="0"/>
              <a:t> </a:t>
            </a:r>
            <a:r>
              <a:rPr lang="nb-NO" dirty="0" err="1"/>
              <a:t>can</a:t>
            </a:r>
            <a:r>
              <a:rPr lang="nb-NO" dirty="0"/>
              <a:t> </a:t>
            </a:r>
            <a:r>
              <a:rPr lang="nb-NO" dirty="0" err="1"/>
              <a:t>own</a:t>
            </a:r>
            <a:r>
              <a:rPr lang="nb-NO" dirty="0"/>
              <a:t> multiple </a:t>
            </a:r>
            <a:r>
              <a:rPr lang="nb-NO" dirty="0" err="1"/>
              <a:t>companies</a:t>
            </a:r>
            <a:endParaRPr lang="nb-NO" dirty="0"/>
          </a:p>
          <a:p>
            <a:pPr>
              <a:lnSpc>
                <a:spcPct val="100000"/>
              </a:lnSpc>
            </a:pPr>
            <a:r>
              <a:rPr lang="nb-NO" dirty="0" err="1"/>
              <a:t>We</a:t>
            </a:r>
            <a:r>
              <a:rPr lang="nb-NO" dirty="0"/>
              <a:t> must </a:t>
            </a:r>
            <a:r>
              <a:rPr lang="nb-NO" dirty="0" err="1"/>
              <a:t>take</a:t>
            </a:r>
            <a:r>
              <a:rPr lang="nb-NO" dirty="0"/>
              <a:t> </a:t>
            </a:r>
            <a:r>
              <a:rPr lang="nb-NO" dirty="0" err="1"/>
              <a:t>this</a:t>
            </a:r>
            <a:r>
              <a:rPr lang="nb-NO" dirty="0"/>
              <a:t> </a:t>
            </a:r>
            <a:r>
              <a:rPr lang="nb-NO" dirty="0" err="1"/>
              <a:t>into</a:t>
            </a:r>
            <a:r>
              <a:rPr lang="nb-NO" dirty="0"/>
              <a:t> </a:t>
            </a:r>
            <a:r>
              <a:rPr lang="nb-NO" dirty="0" err="1"/>
              <a:t>consideration</a:t>
            </a:r>
            <a:r>
              <a:rPr lang="nb-NO" dirty="0"/>
              <a:t>: an </a:t>
            </a:r>
            <a:r>
              <a:rPr lang="nb-NO" dirty="0" err="1"/>
              <a:t>attacker</a:t>
            </a:r>
            <a:r>
              <a:rPr lang="nb-NO" dirty="0"/>
              <a:t> </a:t>
            </a:r>
            <a:r>
              <a:rPr lang="nb-NO" dirty="0" err="1"/>
              <a:t>can</a:t>
            </a:r>
            <a:r>
              <a:rPr lang="nb-NO" dirty="0"/>
              <a:t> have </a:t>
            </a:r>
            <a:r>
              <a:rPr lang="nb-NO" dirty="0" err="1"/>
              <a:t>knowledge</a:t>
            </a:r>
            <a:r>
              <a:rPr lang="nb-NO" dirty="0"/>
              <a:t> </a:t>
            </a:r>
            <a:r>
              <a:rPr lang="nb-NO" dirty="0" err="1"/>
              <a:t>about</a:t>
            </a:r>
            <a:r>
              <a:rPr lang="nb-NO" dirty="0"/>
              <a:t> a </a:t>
            </a:r>
            <a:r>
              <a:rPr lang="nb-NO" dirty="0" err="1"/>
              <a:t>company</a:t>
            </a:r>
            <a:r>
              <a:rPr lang="nb-NO" dirty="0"/>
              <a:t>/</a:t>
            </a:r>
            <a:r>
              <a:rPr lang="nb-NO" dirty="0" err="1"/>
              <a:t>conglomerate</a:t>
            </a:r>
            <a:endParaRPr lang="nb-NO" dirty="0"/>
          </a:p>
        </p:txBody>
      </p:sp>
      <p:pic>
        <p:nvPicPr>
          <p:cNvPr id="6" name="Bilde 2">
            <a:extLst>
              <a:ext uri="{FF2B5EF4-FFF2-40B4-BE49-F238E27FC236}">
                <a16:creationId xmlns:a16="http://schemas.microsoft.com/office/drawing/2014/main" id="{798530E4-B508-CF13-DCEF-97BC39AC3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0" y="592329"/>
            <a:ext cx="3850868" cy="6045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0C1837B-66F4-713D-3DFF-F00F61A8636A}"/>
              </a:ext>
            </a:extLst>
          </p:cNvPr>
          <p:cNvSpPr/>
          <p:nvPr/>
        </p:nvSpPr>
        <p:spPr>
          <a:xfrm>
            <a:off x="8001000" y="957943"/>
            <a:ext cx="3850868" cy="283028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E75761-B181-1C25-DF46-599FE0B1D99D}"/>
              </a:ext>
            </a:extLst>
          </p:cNvPr>
          <p:cNvSpPr/>
          <p:nvPr/>
        </p:nvSpPr>
        <p:spPr>
          <a:xfrm>
            <a:off x="8001000" y="1505470"/>
            <a:ext cx="3850868" cy="283028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066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EA883BFC-96ED-A62F-A0DA-A1CEEB9C3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95" y="942421"/>
            <a:ext cx="3850868" cy="6045863"/>
          </a:xfrm>
          <a:prstGeom prst="rect">
            <a:avLst/>
          </a:prstGeom>
        </p:spPr>
      </p:pic>
      <p:sp>
        <p:nvSpPr>
          <p:cNvPr id="4" name="Bildeforklaring formet som et avrundet rektangel 5">
            <a:extLst>
              <a:ext uri="{FF2B5EF4-FFF2-40B4-BE49-F238E27FC236}">
                <a16:creationId xmlns:a16="http://schemas.microsoft.com/office/drawing/2014/main" id="{6E4C6A65-606E-BFCB-4A10-24A4174B2017}"/>
              </a:ext>
            </a:extLst>
          </p:cNvPr>
          <p:cNvSpPr txBox="1">
            <a:spLocks/>
          </p:cNvSpPr>
          <p:nvPr/>
        </p:nvSpPr>
        <p:spPr>
          <a:xfrm>
            <a:off x="5074446" y="1065701"/>
            <a:ext cx="2229306" cy="623859"/>
          </a:xfrm>
          <a:prstGeom prst="wedgeRoundRectCallout">
            <a:avLst>
              <a:gd name="adj1" fmla="val -122522"/>
              <a:gd name="adj2" fmla="val -28193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16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contributorVar</a:t>
            </a:r>
            <a:endParaRPr lang="nb-NO" sz="1600" dirty="0">
              <a:solidFill>
                <a:srgbClr val="0000FF"/>
              </a:solidFill>
              <a:latin typeface="Lucida Console" panose="020B0609040504020204" pitchFamily="49" charset="0"/>
            </a:endParaRP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9DDF7B7E-54E4-FC59-1793-ABD3544A9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2124" y="1689560"/>
            <a:ext cx="8241981" cy="516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1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id="{6E76FFDB-9F30-0B84-B46B-C6265D691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4709" y="2432463"/>
            <a:ext cx="7057292" cy="4425537"/>
          </a:xfrm>
          <a:prstGeom prst="rect">
            <a:avLst/>
          </a:prstGeom>
        </p:spPr>
      </p:pic>
      <p:pic>
        <p:nvPicPr>
          <p:cNvPr id="2" name="Bilde 1">
            <a:extLst>
              <a:ext uri="{FF2B5EF4-FFF2-40B4-BE49-F238E27FC236}">
                <a16:creationId xmlns:a16="http://schemas.microsoft.com/office/drawing/2014/main" id="{BB8B369C-1ADB-4A96-A0B2-B03E77CBDA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5919" y="113138"/>
            <a:ext cx="5655722" cy="2603685"/>
          </a:xfrm>
          <a:prstGeom prst="rect">
            <a:avLst/>
          </a:prstGeom>
        </p:spPr>
      </p:pic>
      <p:sp>
        <p:nvSpPr>
          <p:cNvPr id="5" name="TekstSylinder 4">
            <a:extLst>
              <a:ext uri="{FF2B5EF4-FFF2-40B4-BE49-F238E27FC236}">
                <a16:creationId xmlns:a16="http://schemas.microsoft.com/office/drawing/2014/main" id="{4224ED28-BCA1-8D59-435F-E17A7D8E9EE2}"/>
              </a:ext>
            </a:extLst>
          </p:cNvPr>
          <p:cNvSpPr txBox="1"/>
          <p:nvPr/>
        </p:nvSpPr>
        <p:spPr>
          <a:xfrm>
            <a:off x="6096000" y="792200"/>
            <a:ext cx="630115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SuppressFewContributors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(data = dataset,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numVar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"value",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dimVar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c("sector4", "sector2", "geo", "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eu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"),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maxN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1,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contributorVar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"company")</a:t>
            </a:r>
          </a:p>
        </p:txBody>
      </p:sp>
      <p:sp>
        <p:nvSpPr>
          <p:cNvPr id="6" name="Bildeforklaring formet som et avrundet rektangel 5">
            <a:extLst>
              <a:ext uri="{FF2B5EF4-FFF2-40B4-BE49-F238E27FC236}">
                <a16:creationId xmlns:a16="http://schemas.microsoft.com/office/drawing/2014/main" id="{D67C652C-4FB3-6531-C72F-F3437B855253}"/>
              </a:ext>
            </a:extLst>
          </p:cNvPr>
          <p:cNvSpPr txBox="1">
            <a:spLocks/>
          </p:cNvSpPr>
          <p:nvPr/>
        </p:nvSpPr>
        <p:spPr>
          <a:xfrm>
            <a:off x="2993780" y="3851623"/>
            <a:ext cx="2229306" cy="623859"/>
          </a:xfrm>
          <a:prstGeom prst="wedgeRoundRectCallout">
            <a:avLst>
              <a:gd name="adj1" fmla="val 144428"/>
              <a:gd name="adj2" fmla="val -349859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16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contributorVar</a:t>
            </a:r>
            <a:endParaRPr lang="nb-NO" sz="1600" dirty="0">
              <a:solidFill>
                <a:srgbClr val="0000FF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Plassholder for innhold 5">
            <a:extLst>
              <a:ext uri="{FF2B5EF4-FFF2-40B4-BE49-F238E27FC236}">
                <a16:creationId xmlns:a16="http://schemas.microsoft.com/office/drawing/2014/main" id="{71881543-B7FD-1BCE-C7FF-ED5B63A14EBF}"/>
              </a:ext>
            </a:extLst>
          </p:cNvPr>
          <p:cNvSpPr txBox="1">
            <a:spLocks/>
          </p:cNvSpPr>
          <p:nvPr/>
        </p:nvSpPr>
        <p:spPr>
          <a:xfrm>
            <a:off x="501163" y="3093099"/>
            <a:ext cx="3446583" cy="3978862"/>
          </a:xfrm>
          <a:prstGeom prst="rect">
            <a:avLst/>
          </a:prstGeom>
        </p:spPr>
        <p:txBody>
          <a:bodyPr/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nb-NO" sz="1800" dirty="0" err="1"/>
              <a:t>Primary</a:t>
            </a:r>
            <a:r>
              <a:rPr lang="nb-NO" sz="1800" dirty="0"/>
              <a:t> </a:t>
            </a:r>
            <a:r>
              <a:rPr lang="nb-NO" sz="1800" dirty="0" err="1"/>
              <a:t>suppression</a:t>
            </a:r>
            <a:r>
              <a:rPr lang="nb-NO" sz="1800" dirty="0"/>
              <a:t> </a:t>
            </a:r>
            <a:r>
              <a:rPr lang="nb-NO" sz="1800" dirty="0" err="1"/>
              <a:t>based</a:t>
            </a:r>
            <a:r>
              <a:rPr lang="nb-NO" sz="1800" dirty="0"/>
              <a:t> </a:t>
            </a:r>
            <a:r>
              <a:rPr lang="nb-NO" sz="1800" dirty="0" err="1"/>
              <a:t>on</a:t>
            </a:r>
            <a:r>
              <a:rPr lang="nb-NO" sz="1800" dirty="0"/>
              <a:t> </a:t>
            </a:r>
            <a:r>
              <a:rPr lang="nb-NO" sz="1800" dirty="0" err="1"/>
              <a:t>number</a:t>
            </a:r>
            <a:r>
              <a:rPr lang="nb-NO" sz="1800" dirty="0"/>
              <a:t> </a:t>
            </a:r>
            <a:r>
              <a:rPr lang="nb-NO" sz="1800" dirty="0" err="1"/>
              <a:t>of</a:t>
            </a:r>
            <a:r>
              <a:rPr lang="nb-NO" sz="1800" dirty="0"/>
              <a:t> </a:t>
            </a:r>
            <a:r>
              <a:rPr lang="nb-NO" sz="1800" dirty="0" err="1"/>
              <a:t>contributors</a:t>
            </a:r>
            <a:r>
              <a:rPr lang="nb-NO" sz="1800" dirty="0"/>
              <a:t> </a:t>
            </a:r>
            <a:r>
              <a:rPr lang="nb-NO" sz="1800" dirty="0" err="1"/>
              <a:t>according</a:t>
            </a:r>
            <a:r>
              <a:rPr lang="nb-NO" sz="1800" dirty="0"/>
              <a:t> to </a:t>
            </a:r>
            <a:r>
              <a:rPr lang="nb-NO" sz="1800" dirty="0" err="1"/>
              <a:t>contributorVar</a:t>
            </a:r>
            <a:endParaRPr lang="nb-NO" sz="1800" dirty="0"/>
          </a:p>
          <a:p>
            <a:pPr>
              <a:lnSpc>
                <a:spcPct val="100000"/>
              </a:lnSpc>
            </a:pPr>
            <a:endParaRPr lang="nb-NO" sz="1800" dirty="0"/>
          </a:p>
          <a:p>
            <a:pPr>
              <a:lnSpc>
                <a:spcPct val="100000"/>
              </a:lnSpc>
            </a:pPr>
            <a:r>
              <a:rPr lang="nb-NO" sz="1800" dirty="0" err="1"/>
              <a:t>Suppress</a:t>
            </a:r>
            <a:r>
              <a:rPr lang="nb-NO" sz="1800" dirty="0"/>
              <a:t> </a:t>
            </a:r>
            <a:r>
              <a:rPr lang="nb-NO" sz="1800" dirty="0" err="1"/>
              <a:t>when</a:t>
            </a:r>
            <a:r>
              <a:rPr lang="nb-NO" sz="1800" dirty="0"/>
              <a:t> </a:t>
            </a:r>
            <a:r>
              <a:rPr lang="nb-NO" sz="1800" dirty="0" err="1"/>
              <a:t>number</a:t>
            </a:r>
            <a:r>
              <a:rPr lang="nb-NO" sz="1800" dirty="0"/>
              <a:t> </a:t>
            </a:r>
            <a:r>
              <a:rPr lang="nb-NO" sz="1800" dirty="0" err="1"/>
              <a:t>of</a:t>
            </a:r>
            <a:r>
              <a:rPr lang="nb-NO" sz="1800" dirty="0"/>
              <a:t> </a:t>
            </a:r>
            <a:r>
              <a:rPr lang="nb-NO" sz="1800" dirty="0" err="1"/>
              <a:t>contributors</a:t>
            </a:r>
            <a:r>
              <a:rPr lang="nb-NO" sz="1800" dirty="0"/>
              <a:t> is less </a:t>
            </a:r>
            <a:r>
              <a:rPr lang="nb-NO" sz="1800" dirty="0" err="1"/>
              <a:t>than</a:t>
            </a:r>
            <a:r>
              <a:rPr lang="nb-NO" sz="1800" dirty="0"/>
              <a:t> or </a:t>
            </a:r>
            <a:r>
              <a:rPr lang="nb-NO" sz="1800" dirty="0" err="1"/>
              <a:t>equal</a:t>
            </a:r>
            <a:r>
              <a:rPr lang="nb-NO" sz="1800" dirty="0"/>
              <a:t> to </a:t>
            </a:r>
            <a:r>
              <a:rPr lang="nb-NO" sz="1800" dirty="0" err="1"/>
              <a:t>threshold</a:t>
            </a:r>
            <a:r>
              <a:rPr lang="nb-NO" sz="1800" dirty="0"/>
              <a:t> </a:t>
            </a:r>
            <a:r>
              <a:rPr lang="nb-NO" sz="1800" dirty="0" err="1">
                <a:latin typeface="Lucida Console" panose="020B06090405040202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maxN</a:t>
            </a:r>
            <a:endParaRPr lang="nb-NO" sz="1800" dirty="0">
              <a:latin typeface="Lucida Console" panose="020B0609040504020204" pitchFamily="49" charset="0"/>
              <a:ea typeface="Cascadia Code Light" panose="020B0609020000020004" pitchFamily="49" charset="0"/>
              <a:cs typeface="Cascadia Code Light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995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FF43782-D52E-A502-0716-85EAC42F0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219808"/>
            <a:ext cx="9651619" cy="896815"/>
          </a:xfrm>
        </p:spPr>
        <p:txBody>
          <a:bodyPr/>
          <a:lstStyle/>
          <a:p>
            <a:r>
              <a:rPr lang="nb-NO" dirty="0" err="1"/>
              <a:t>Dominance</a:t>
            </a:r>
            <a:r>
              <a:rPr lang="nb-NO" dirty="0"/>
              <a:t> </a:t>
            </a:r>
            <a:r>
              <a:rPr lang="nb-NO" dirty="0" err="1"/>
              <a:t>rule</a:t>
            </a:r>
            <a:r>
              <a:rPr lang="nb-NO" dirty="0"/>
              <a:t> 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9C6C4B6-8A14-0ED7-BBC2-7D1666AE96B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2110154"/>
            <a:ext cx="9651619" cy="373088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nb-NO" dirty="0"/>
              <a:t>n=1: </a:t>
            </a:r>
            <a:r>
              <a:rPr lang="nb-NO" sz="1800" dirty="0" err="1"/>
              <a:t>dominance</a:t>
            </a:r>
            <a:r>
              <a:rPr lang="nb-NO" sz="1800" dirty="0"/>
              <a:t> </a:t>
            </a:r>
            <a:r>
              <a:rPr lang="nb-NO" sz="1800" dirty="0" err="1"/>
              <a:t>when</a:t>
            </a:r>
            <a:r>
              <a:rPr lang="nb-NO" sz="1800" dirty="0"/>
              <a:t> </a:t>
            </a:r>
            <a:r>
              <a:rPr lang="nb-NO" sz="1800" dirty="0" err="1"/>
              <a:t>the</a:t>
            </a:r>
            <a:r>
              <a:rPr lang="nb-NO" sz="1800" dirty="0"/>
              <a:t> </a:t>
            </a:r>
            <a:r>
              <a:rPr lang="nb-NO" sz="1800" dirty="0" err="1"/>
              <a:t>largest</a:t>
            </a:r>
            <a:r>
              <a:rPr lang="nb-NO" sz="1800" dirty="0"/>
              <a:t> </a:t>
            </a:r>
            <a:r>
              <a:rPr lang="nb-NO" sz="1800" dirty="0" err="1"/>
              <a:t>contributor</a:t>
            </a:r>
            <a:r>
              <a:rPr lang="nb-NO" sz="1800" dirty="0"/>
              <a:t> is more </a:t>
            </a:r>
            <a:r>
              <a:rPr lang="nb-NO" sz="1800" dirty="0" err="1"/>
              <a:t>than</a:t>
            </a:r>
            <a:r>
              <a:rPr lang="nb-NO" sz="1800" dirty="0"/>
              <a:t> </a:t>
            </a:r>
            <a:r>
              <a:rPr lang="nb-NO" sz="2800" dirty="0"/>
              <a:t>k%</a:t>
            </a:r>
            <a:r>
              <a:rPr lang="nb-NO" dirty="0"/>
              <a:t> </a:t>
            </a:r>
            <a:r>
              <a:rPr lang="nb-NO" sz="1800" dirty="0" err="1"/>
              <a:t>of</a:t>
            </a:r>
            <a:r>
              <a:rPr lang="nb-NO" sz="1800" dirty="0"/>
              <a:t> </a:t>
            </a:r>
            <a:r>
              <a:rPr lang="nb-NO" sz="1800" dirty="0" err="1"/>
              <a:t>the</a:t>
            </a:r>
            <a:r>
              <a:rPr lang="nb-NO" sz="1800" dirty="0"/>
              <a:t> </a:t>
            </a:r>
            <a:r>
              <a:rPr lang="nb-NO" sz="1800" dirty="0" err="1"/>
              <a:t>cell</a:t>
            </a:r>
            <a:r>
              <a:rPr lang="nb-NO" sz="1800" dirty="0"/>
              <a:t> </a:t>
            </a:r>
            <a:r>
              <a:rPr lang="nb-NO" sz="1800" dirty="0" err="1"/>
              <a:t>value</a:t>
            </a:r>
            <a:endParaRPr lang="nb-NO" sz="1800" dirty="0"/>
          </a:p>
          <a:p>
            <a:pPr>
              <a:lnSpc>
                <a:spcPct val="100000"/>
              </a:lnSpc>
            </a:pPr>
            <a:r>
              <a:rPr lang="nb-NO" dirty="0"/>
              <a:t>n=2: </a:t>
            </a:r>
            <a:r>
              <a:rPr lang="nb-NO" sz="1800" dirty="0" err="1"/>
              <a:t>dominance</a:t>
            </a:r>
            <a:r>
              <a:rPr lang="nb-NO" sz="1800" dirty="0"/>
              <a:t> </a:t>
            </a:r>
            <a:r>
              <a:rPr lang="nb-NO" sz="1800" dirty="0" err="1"/>
              <a:t>when</a:t>
            </a:r>
            <a:r>
              <a:rPr lang="nb-NO" sz="1800" dirty="0"/>
              <a:t> </a:t>
            </a:r>
            <a:r>
              <a:rPr lang="nb-NO" sz="1800" dirty="0" err="1"/>
              <a:t>the</a:t>
            </a:r>
            <a:r>
              <a:rPr lang="nb-NO" sz="1800" dirty="0"/>
              <a:t> </a:t>
            </a:r>
            <a:r>
              <a:rPr lang="nb-NO" sz="1800" dirty="0" err="1"/>
              <a:t>two</a:t>
            </a:r>
            <a:r>
              <a:rPr lang="nb-NO" sz="1800" dirty="0"/>
              <a:t> </a:t>
            </a:r>
            <a:r>
              <a:rPr lang="nb-NO" sz="1800" dirty="0" err="1"/>
              <a:t>largest</a:t>
            </a:r>
            <a:r>
              <a:rPr lang="nb-NO" sz="1800" dirty="0"/>
              <a:t> </a:t>
            </a:r>
            <a:r>
              <a:rPr lang="nb-NO" sz="1800" dirty="0" err="1"/>
              <a:t>contributors</a:t>
            </a:r>
            <a:r>
              <a:rPr lang="nb-NO" sz="1800" dirty="0"/>
              <a:t> </a:t>
            </a:r>
            <a:r>
              <a:rPr lang="nb-NO" sz="1800" dirty="0" err="1"/>
              <a:t>are</a:t>
            </a:r>
            <a:r>
              <a:rPr lang="nb-NO" sz="1800" dirty="0"/>
              <a:t> more </a:t>
            </a:r>
            <a:r>
              <a:rPr lang="nb-NO" sz="1800" dirty="0" err="1"/>
              <a:t>than</a:t>
            </a:r>
            <a:r>
              <a:rPr lang="nb-NO" sz="1800" dirty="0"/>
              <a:t> </a:t>
            </a:r>
            <a:r>
              <a:rPr lang="nb-NO" sz="2800" dirty="0"/>
              <a:t>k% </a:t>
            </a:r>
            <a:r>
              <a:rPr lang="nb-NO" sz="1800" dirty="0" err="1"/>
              <a:t>of</a:t>
            </a:r>
            <a:r>
              <a:rPr lang="nb-NO" sz="1800" dirty="0"/>
              <a:t> </a:t>
            </a:r>
            <a:r>
              <a:rPr lang="nb-NO" sz="1800" dirty="0" err="1"/>
              <a:t>the</a:t>
            </a:r>
            <a:r>
              <a:rPr lang="nb-NO" sz="1800" dirty="0"/>
              <a:t> </a:t>
            </a:r>
            <a:r>
              <a:rPr lang="nb-NO" sz="1800" dirty="0" err="1"/>
              <a:t>cell</a:t>
            </a:r>
            <a:r>
              <a:rPr lang="nb-NO" sz="1800" dirty="0"/>
              <a:t> </a:t>
            </a:r>
            <a:r>
              <a:rPr lang="nb-NO" sz="1800" dirty="0" err="1"/>
              <a:t>value</a:t>
            </a:r>
            <a:endParaRPr lang="nb-NO" sz="1800" dirty="0"/>
          </a:p>
          <a:p>
            <a:pPr>
              <a:lnSpc>
                <a:spcPct val="100000"/>
              </a:lnSpc>
            </a:pPr>
            <a:endParaRPr lang="nb-NO" dirty="0"/>
          </a:p>
          <a:p>
            <a:pPr>
              <a:lnSpc>
                <a:spcPct val="100000"/>
              </a:lnSpc>
            </a:pPr>
            <a:r>
              <a:rPr lang="nb-NO" dirty="0" err="1"/>
              <a:t>Primary</a:t>
            </a:r>
            <a:r>
              <a:rPr lang="nb-NO" dirty="0"/>
              <a:t> </a:t>
            </a:r>
            <a:r>
              <a:rPr lang="nb-NO" dirty="0" err="1"/>
              <a:t>suppress</a:t>
            </a:r>
            <a:r>
              <a:rPr lang="nb-NO" dirty="0"/>
              <a:t> </a:t>
            </a:r>
            <a:r>
              <a:rPr lang="nb-NO" dirty="0" err="1"/>
              <a:t>if</a:t>
            </a:r>
            <a:r>
              <a:rPr lang="nb-NO" dirty="0"/>
              <a:t> a </a:t>
            </a:r>
            <a:r>
              <a:rPr lang="nb-NO" dirty="0" err="1"/>
              <a:t>dominance</a:t>
            </a:r>
            <a:r>
              <a:rPr lang="nb-NO" dirty="0"/>
              <a:t> </a:t>
            </a:r>
            <a:r>
              <a:rPr lang="nb-NO" dirty="0" err="1"/>
              <a:t>rule</a:t>
            </a:r>
            <a:r>
              <a:rPr lang="nb-NO" dirty="0"/>
              <a:t> </a:t>
            </a:r>
            <a:r>
              <a:rPr lang="nb-NO" dirty="0" err="1"/>
              <a:t>applies</a:t>
            </a:r>
            <a:endParaRPr lang="nb-NO" dirty="0"/>
          </a:p>
          <a:p>
            <a:pPr>
              <a:lnSpc>
                <a:spcPct val="100000"/>
              </a:lnSpc>
            </a:pPr>
            <a:r>
              <a:rPr lang="nb-NO" dirty="0"/>
              <a:t>Multiple </a:t>
            </a:r>
            <a:r>
              <a:rPr lang="nb-NO" dirty="0" err="1"/>
              <a:t>dominance</a:t>
            </a:r>
            <a:r>
              <a:rPr lang="nb-NO" dirty="0"/>
              <a:t> </a:t>
            </a:r>
            <a:r>
              <a:rPr lang="nb-NO" dirty="0" err="1"/>
              <a:t>rules</a:t>
            </a:r>
            <a:r>
              <a:rPr lang="nb-NO" dirty="0"/>
              <a:t> </a:t>
            </a:r>
            <a:r>
              <a:rPr lang="nb-NO" dirty="0" err="1"/>
              <a:t>can</a:t>
            </a:r>
            <a:r>
              <a:rPr lang="nb-NO" dirty="0"/>
              <a:t> be </a:t>
            </a:r>
            <a:r>
              <a:rPr lang="nb-NO" dirty="0" err="1"/>
              <a:t>combined</a:t>
            </a:r>
            <a:endParaRPr lang="nb-NO" dirty="0"/>
          </a:p>
          <a:p>
            <a:pPr>
              <a:lnSpc>
                <a:spcPct val="100000"/>
              </a:lnSpc>
            </a:pPr>
            <a:endParaRPr lang="nb-NO" dirty="0"/>
          </a:p>
          <a:p>
            <a:pPr>
              <a:lnSpc>
                <a:spcPct val="100000"/>
              </a:lnSpc>
            </a:pPr>
            <a:r>
              <a:rPr lang="nb-NO" dirty="0" err="1"/>
              <a:t>Combining</a:t>
            </a:r>
            <a:r>
              <a:rPr lang="nb-NO" dirty="0"/>
              <a:t> n=1 and n=2 is </a:t>
            </a:r>
            <a:r>
              <a:rPr lang="nb-NO" dirty="0" err="1"/>
              <a:t>common</a:t>
            </a:r>
            <a:endParaRPr lang="nb-NO" dirty="0"/>
          </a:p>
          <a:p>
            <a:pPr lvl="1">
              <a:lnSpc>
                <a:spcPct val="100000"/>
              </a:lnSpc>
            </a:pPr>
            <a:r>
              <a:rPr lang="nb-NO" sz="2000" dirty="0">
                <a:latin typeface="Lucida Console" panose="020B0609040504020204" pitchFamily="49" charset="0"/>
              </a:rPr>
              <a:t>n = 1:2   </a:t>
            </a:r>
            <a:r>
              <a:rPr lang="nb-NO" dirty="0"/>
              <a:t>is </a:t>
            </a:r>
            <a:r>
              <a:rPr lang="nb-NO" dirty="0" err="1"/>
              <a:t>the</a:t>
            </a:r>
            <a:r>
              <a:rPr lang="nb-NO" dirty="0"/>
              <a:t> same as </a:t>
            </a:r>
            <a:r>
              <a:rPr lang="nb-NO" sz="2000" dirty="0">
                <a:latin typeface="Lucida Console" panose="020B0609040504020204" pitchFamily="49" charset="0"/>
              </a:rPr>
              <a:t>n = c(1, 2)</a:t>
            </a:r>
          </a:p>
          <a:p>
            <a:pPr lvl="1">
              <a:lnSpc>
                <a:spcPct val="100000"/>
              </a:lnSpc>
            </a:pPr>
            <a:r>
              <a:rPr lang="nb-NO" dirty="0" err="1"/>
              <a:t>Combined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multiple k </a:t>
            </a:r>
            <a:r>
              <a:rPr lang="nb-NO" dirty="0" err="1"/>
              <a:t>values</a:t>
            </a:r>
            <a:r>
              <a:rPr lang="nb-NO" dirty="0"/>
              <a:t>.  For </a:t>
            </a:r>
            <a:r>
              <a:rPr lang="nb-NO" dirty="0" err="1"/>
              <a:t>example</a:t>
            </a:r>
            <a:r>
              <a:rPr lang="nb-NO" dirty="0"/>
              <a:t>:   </a:t>
            </a:r>
            <a:r>
              <a:rPr lang="nb-NO" dirty="0">
                <a:latin typeface="Lucida Console" panose="020B0609040504020204" pitchFamily="49" charset="0"/>
              </a:rPr>
              <a:t>k = c(80, 90)</a:t>
            </a:r>
          </a:p>
        </p:txBody>
      </p:sp>
      <p:sp>
        <p:nvSpPr>
          <p:cNvPr id="4" name="Bildeforklaring formet som et avrundet rektangel 5">
            <a:extLst>
              <a:ext uri="{FF2B5EF4-FFF2-40B4-BE49-F238E27FC236}">
                <a16:creationId xmlns:a16="http://schemas.microsoft.com/office/drawing/2014/main" id="{CF33D51B-6E8B-3504-6F86-5948F3EB1AA9}"/>
              </a:ext>
            </a:extLst>
          </p:cNvPr>
          <p:cNvSpPr txBox="1">
            <a:spLocks/>
          </p:cNvSpPr>
          <p:nvPr/>
        </p:nvSpPr>
        <p:spPr>
          <a:xfrm>
            <a:off x="8585073" y="3845579"/>
            <a:ext cx="3448665" cy="2039421"/>
          </a:xfrm>
          <a:prstGeom prst="wedgeRoundRectCallout">
            <a:avLst>
              <a:gd name="adj1" fmla="val -54109"/>
              <a:gd name="adj2" fmla="val -77400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1600" dirty="0">
                <a:solidFill>
                  <a:srgbClr val="0000FF"/>
                </a:solidFill>
              </a:rPr>
              <a:t>If </a:t>
            </a:r>
            <a:r>
              <a:rPr lang="nb-NO" sz="1600" dirty="0" err="1">
                <a:solidFill>
                  <a:srgbClr val="0000FF"/>
                </a:solidFill>
              </a:rPr>
              <a:t>the</a:t>
            </a:r>
            <a:r>
              <a:rPr lang="nb-NO" sz="1600" dirty="0">
                <a:solidFill>
                  <a:srgbClr val="0000FF"/>
                </a:solidFill>
              </a:rPr>
              <a:t> same </a:t>
            </a:r>
            <a:r>
              <a:rPr lang="nb-NO" sz="1600" dirty="0" err="1">
                <a:solidFill>
                  <a:srgbClr val="0000FF"/>
                </a:solidFill>
              </a:rPr>
              <a:t>contributor</a:t>
            </a:r>
            <a:r>
              <a:rPr lang="nb-NO" sz="1600" dirty="0">
                <a:solidFill>
                  <a:srgbClr val="0000FF"/>
                </a:solidFill>
              </a:rPr>
              <a:t> </a:t>
            </a:r>
            <a:r>
              <a:rPr lang="nb-NO" sz="1600" dirty="0" err="1">
                <a:solidFill>
                  <a:srgbClr val="0000FF"/>
                </a:solidFill>
              </a:rPr>
              <a:t>contributes</a:t>
            </a:r>
            <a:r>
              <a:rPr lang="nb-NO" sz="1600" dirty="0">
                <a:solidFill>
                  <a:srgbClr val="0000FF"/>
                </a:solidFill>
              </a:rPr>
              <a:t> </a:t>
            </a:r>
            <a:r>
              <a:rPr lang="nb-NO" sz="1600" dirty="0" err="1">
                <a:solidFill>
                  <a:srgbClr val="0000FF"/>
                </a:solidFill>
              </a:rPr>
              <a:t>with</a:t>
            </a:r>
            <a:r>
              <a:rPr lang="nb-NO" sz="1600" dirty="0">
                <a:solidFill>
                  <a:srgbClr val="0000FF"/>
                </a:solidFill>
              </a:rPr>
              <a:t> multiple </a:t>
            </a:r>
            <a:r>
              <a:rPr lang="nb-NO" sz="1600" dirty="0" err="1">
                <a:solidFill>
                  <a:srgbClr val="0000FF"/>
                </a:solidFill>
              </a:rPr>
              <a:t>values</a:t>
            </a:r>
            <a:r>
              <a:rPr lang="nb-NO" sz="1600" dirty="0">
                <a:solidFill>
                  <a:srgbClr val="0000FF"/>
                </a:solidFill>
              </a:rPr>
              <a:t>, </a:t>
            </a:r>
            <a:r>
              <a:rPr lang="nb-NO" sz="1600" dirty="0" err="1">
                <a:solidFill>
                  <a:srgbClr val="0000FF"/>
                </a:solidFill>
              </a:rPr>
              <a:t>these</a:t>
            </a:r>
            <a:r>
              <a:rPr lang="nb-NO" sz="1600" dirty="0">
                <a:solidFill>
                  <a:srgbClr val="0000FF"/>
                </a:solidFill>
              </a:rPr>
              <a:t> must be </a:t>
            </a:r>
            <a:r>
              <a:rPr lang="nb-NO" sz="1600" dirty="0" err="1">
                <a:solidFill>
                  <a:srgbClr val="0000FF"/>
                </a:solidFill>
              </a:rPr>
              <a:t>summed</a:t>
            </a:r>
            <a:r>
              <a:rPr lang="nb-NO" sz="1600" dirty="0">
                <a:solidFill>
                  <a:srgbClr val="0000FF"/>
                </a:solidFill>
              </a:rPr>
              <a:t> up first. </a:t>
            </a:r>
            <a:r>
              <a:rPr lang="nb-NO" sz="1600" dirty="0" err="1">
                <a:solidFill>
                  <a:srgbClr val="0000FF"/>
                </a:solidFill>
              </a:rPr>
              <a:t>We</a:t>
            </a:r>
            <a:r>
              <a:rPr lang="nb-NO" sz="1600" dirty="0">
                <a:solidFill>
                  <a:srgbClr val="0000FF"/>
                </a:solidFill>
              </a:rPr>
              <a:t> do </a:t>
            </a:r>
            <a:r>
              <a:rPr lang="nb-NO" sz="1600" dirty="0" err="1">
                <a:solidFill>
                  <a:srgbClr val="0000FF"/>
                </a:solidFill>
              </a:rPr>
              <a:t>this</a:t>
            </a:r>
            <a:r>
              <a:rPr lang="nb-NO" sz="1600" dirty="0">
                <a:solidFill>
                  <a:srgbClr val="0000FF"/>
                </a:solidFill>
              </a:rPr>
              <a:t> </a:t>
            </a:r>
            <a:r>
              <a:rPr lang="nb-NO" sz="1600" dirty="0" err="1">
                <a:solidFill>
                  <a:srgbClr val="0000FF"/>
                </a:solidFill>
              </a:rPr>
              <a:t>with</a:t>
            </a:r>
            <a:r>
              <a:rPr lang="nb-NO" sz="1600" dirty="0">
                <a:solidFill>
                  <a:srgbClr val="0000FF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contributorVar</a:t>
            </a:r>
            <a:endParaRPr lang="nb-NO" dirty="0">
              <a:solidFill>
                <a:srgbClr val="0000FF"/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Tittel 4">
            <a:extLst>
              <a:ext uri="{FF2B5EF4-FFF2-40B4-BE49-F238E27FC236}">
                <a16:creationId xmlns:a16="http://schemas.microsoft.com/office/drawing/2014/main" id="{7A725DAE-7A9C-67EF-B3C5-DF8D76BF4470}"/>
              </a:ext>
            </a:extLst>
          </p:cNvPr>
          <p:cNvSpPr txBox="1">
            <a:spLocks/>
          </p:cNvSpPr>
          <p:nvPr/>
        </p:nvSpPr>
        <p:spPr>
          <a:xfrm>
            <a:off x="1140075" y="668215"/>
            <a:ext cx="5697412" cy="1311128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3200" dirty="0" err="1">
                <a:solidFill>
                  <a:srgbClr val="0070C0"/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SuppressDominantCells</a:t>
            </a:r>
            <a:endParaRPr lang="en-GB" sz="3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849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F961AB2F-1A8B-E4C3-6294-AC8545D8E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326" y="3598985"/>
            <a:ext cx="7451481" cy="2474454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9987651B-AA51-8628-DE69-B3CB17A6C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55" y="154414"/>
            <a:ext cx="6056176" cy="3335378"/>
          </a:xfrm>
          <a:prstGeom prst="rect">
            <a:avLst/>
          </a:prstGeom>
        </p:spPr>
      </p:pic>
      <p:sp>
        <p:nvSpPr>
          <p:cNvPr id="7" name="TekstSylinder 6">
            <a:extLst>
              <a:ext uri="{FF2B5EF4-FFF2-40B4-BE49-F238E27FC236}">
                <a16:creationId xmlns:a16="http://schemas.microsoft.com/office/drawing/2014/main" id="{D9B9908C-C66F-F03A-784E-3405F27E5D9F}"/>
              </a:ext>
            </a:extLst>
          </p:cNvPr>
          <p:cNvSpPr txBox="1"/>
          <p:nvPr/>
        </p:nvSpPr>
        <p:spPr>
          <a:xfrm>
            <a:off x="6585437" y="977991"/>
            <a:ext cx="59084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SuppressDominantCells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(data = dataset,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numVar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"value",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dimVar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c("sector4", "sector2", "geo", "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eu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"),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n = 1, k = 80)</a:t>
            </a:r>
          </a:p>
        </p:txBody>
      </p:sp>
      <p:sp>
        <p:nvSpPr>
          <p:cNvPr id="10" name="Plassholder for innhold 5">
            <a:extLst>
              <a:ext uri="{FF2B5EF4-FFF2-40B4-BE49-F238E27FC236}">
                <a16:creationId xmlns:a16="http://schemas.microsoft.com/office/drawing/2014/main" id="{774C6310-718D-8402-7CF7-A9E2516370D1}"/>
              </a:ext>
            </a:extLst>
          </p:cNvPr>
          <p:cNvSpPr txBox="1">
            <a:spLocks/>
          </p:cNvSpPr>
          <p:nvPr/>
        </p:nvSpPr>
        <p:spPr>
          <a:xfrm>
            <a:off x="395655" y="3770107"/>
            <a:ext cx="3446583" cy="2621901"/>
          </a:xfrm>
          <a:prstGeom prst="rect">
            <a:avLst/>
          </a:prstGeom>
        </p:spPr>
        <p:txBody>
          <a:bodyPr/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nb-NO" sz="2200" dirty="0" err="1"/>
              <a:t>Often</a:t>
            </a:r>
            <a:r>
              <a:rPr lang="nb-NO" sz="2200" dirty="0"/>
              <a:t> </a:t>
            </a:r>
            <a:r>
              <a:rPr lang="nb-NO" sz="2200" dirty="0" err="1"/>
              <a:t>use</a:t>
            </a:r>
            <a:r>
              <a:rPr lang="nb-NO" sz="2200" dirty="0"/>
              <a:t> multiple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2200" dirty="0" err="1"/>
              <a:t>dominance</a:t>
            </a:r>
            <a:r>
              <a:rPr lang="nb-NO" sz="2200" dirty="0"/>
              <a:t> </a:t>
            </a:r>
            <a:r>
              <a:rPr lang="nb-NO" sz="2200" dirty="0" err="1"/>
              <a:t>rules</a:t>
            </a:r>
            <a:endParaRPr lang="nb-NO" sz="2200" dirty="0"/>
          </a:p>
          <a:p>
            <a:pPr marL="0" indent="0">
              <a:lnSpc>
                <a:spcPct val="100000"/>
              </a:lnSpc>
              <a:buNone/>
            </a:pPr>
            <a:endParaRPr lang="nb-NO" sz="2200" dirty="0"/>
          </a:p>
          <a:p>
            <a:pPr marL="0" indent="0">
              <a:lnSpc>
                <a:spcPct val="100000"/>
              </a:lnSpc>
              <a:buNone/>
            </a:pPr>
            <a:endParaRPr lang="nb-NO" sz="2200" dirty="0"/>
          </a:p>
          <a:p>
            <a:pPr marL="0" indent="0">
              <a:lnSpc>
                <a:spcPct val="100000"/>
              </a:lnSpc>
              <a:buNone/>
            </a:pPr>
            <a:r>
              <a:rPr lang="nb-NO" sz="2200" dirty="0" err="1"/>
              <a:t>also</a:t>
            </a:r>
            <a:endParaRPr lang="nb-NO" sz="2200" dirty="0"/>
          </a:p>
        </p:txBody>
      </p:sp>
      <p:sp>
        <p:nvSpPr>
          <p:cNvPr id="11" name="Bildeforklaring formet som et avrundet rektangel 5">
            <a:extLst>
              <a:ext uri="{FF2B5EF4-FFF2-40B4-BE49-F238E27FC236}">
                <a16:creationId xmlns:a16="http://schemas.microsoft.com/office/drawing/2014/main" id="{DBEDEA2A-87BC-A5CD-94B8-AED41A9252FC}"/>
              </a:ext>
            </a:extLst>
          </p:cNvPr>
          <p:cNvSpPr txBox="1">
            <a:spLocks/>
          </p:cNvSpPr>
          <p:nvPr/>
        </p:nvSpPr>
        <p:spPr>
          <a:xfrm>
            <a:off x="1230467" y="5449580"/>
            <a:ext cx="2229306" cy="623859"/>
          </a:xfrm>
          <a:prstGeom prst="wedgeRoundRectCallout">
            <a:avLst>
              <a:gd name="adj1" fmla="val -1555"/>
              <a:gd name="adj2" fmla="val -29670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16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contributorVar</a:t>
            </a:r>
            <a:endParaRPr lang="nb-NO" sz="1600" dirty="0">
              <a:solidFill>
                <a:srgbClr val="0000FF"/>
              </a:solidFill>
              <a:latin typeface="Lucida Console" panose="020B0609040504020204" pitchFamily="49" charset="0"/>
            </a:endParaRPr>
          </a:p>
        </p:txBody>
      </p:sp>
      <p:sp>
        <p:nvSpPr>
          <p:cNvPr id="15" name="Bildeforklaring formet som et avrundet rektangel 5">
            <a:extLst>
              <a:ext uri="{FF2B5EF4-FFF2-40B4-BE49-F238E27FC236}">
                <a16:creationId xmlns:a16="http://schemas.microsoft.com/office/drawing/2014/main" id="{84AE7855-91F0-9DCF-A596-AD8F34A257AC}"/>
              </a:ext>
            </a:extLst>
          </p:cNvPr>
          <p:cNvSpPr txBox="1">
            <a:spLocks/>
          </p:cNvSpPr>
          <p:nvPr/>
        </p:nvSpPr>
        <p:spPr>
          <a:xfrm>
            <a:off x="6781798" y="2376869"/>
            <a:ext cx="2532186" cy="320164"/>
          </a:xfrm>
          <a:prstGeom prst="wedgeRoundRectCallout">
            <a:avLst>
              <a:gd name="adj1" fmla="val -122041"/>
              <a:gd name="adj2" fmla="val 538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1600" dirty="0">
                <a:solidFill>
                  <a:srgbClr val="0000FF"/>
                </a:solidFill>
                <a:latin typeface="Lucida Console" panose="020B0609040504020204" pitchFamily="49" charset="0"/>
              </a:rPr>
              <a:t>6.5/9.2 = 0.71 </a:t>
            </a:r>
          </a:p>
        </p:txBody>
      </p:sp>
      <p:cxnSp>
        <p:nvCxnSpPr>
          <p:cNvPr id="16" name="Rett pilkobling 15">
            <a:extLst>
              <a:ext uri="{FF2B5EF4-FFF2-40B4-BE49-F238E27FC236}">
                <a16:creationId xmlns:a16="http://schemas.microsoft.com/office/drawing/2014/main" id="{BC5AFA3A-B1D6-15CC-1180-C5CE5F5B4612}"/>
              </a:ext>
            </a:extLst>
          </p:cNvPr>
          <p:cNvCxnSpPr>
            <a:cxnSpLocks/>
          </p:cNvCxnSpPr>
          <p:nvPr/>
        </p:nvCxnSpPr>
        <p:spPr>
          <a:xfrm>
            <a:off x="7341577" y="3141804"/>
            <a:ext cx="3569677" cy="245010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Bildeforklaring formet som et avrundet rektangel 5">
            <a:extLst>
              <a:ext uri="{FF2B5EF4-FFF2-40B4-BE49-F238E27FC236}">
                <a16:creationId xmlns:a16="http://schemas.microsoft.com/office/drawing/2014/main" id="{0872FB1D-2415-CC86-8AB4-4A49DC179CCA}"/>
              </a:ext>
            </a:extLst>
          </p:cNvPr>
          <p:cNvSpPr txBox="1">
            <a:spLocks/>
          </p:cNvSpPr>
          <p:nvPr/>
        </p:nvSpPr>
        <p:spPr>
          <a:xfrm>
            <a:off x="6857999" y="2784241"/>
            <a:ext cx="2532186" cy="320164"/>
          </a:xfrm>
          <a:prstGeom prst="wedgeRoundRectCallout">
            <a:avLst>
              <a:gd name="adj1" fmla="val -77597"/>
              <a:gd name="adj2" fmla="val 85669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1600" dirty="0">
                <a:solidFill>
                  <a:srgbClr val="0000FF"/>
                </a:solidFill>
                <a:latin typeface="Lucida Console" panose="020B0609040504020204" pitchFamily="49" charset="0"/>
              </a:rPr>
              <a:t>96.6/462.3 = 0.21 </a:t>
            </a:r>
          </a:p>
        </p:txBody>
      </p:sp>
    </p:spTree>
    <p:extLst>
      <p:ext uri="{BB962C8B-B14F-4D97-AF65-F5344CB8AC3E}">
        <p14:creationId xmlns:p14="http://schemas.microsoft.com/office/powerpoint/2010/main" val="143260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 animBg="1"/>
      <p:bldP spid="15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>
            <a:extLst>
              <a:ext uri="{FF2B5EF4-FFF2-40B4-BE49-F238E27FC236}">
                <a16:creationId xmlns:a16="http://schemas.microsoft.com/office/drawing/2014/main" id="{BD92D6F8-88A5-3604-706C-BBA738998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4709" y="2432463"/>
            <a:ext cx="7057292" cy="4425537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4A8B6EF9-8FFF-B979-5515-FAF50FE33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617920" cy="3024554"/>
          </a:xfrm>
          <a:prstGeom prst="rect">
            <a:avLst/>
          </a:prstGeom>
        </p:spPr>
      </p:pic>
      <p:sp>
        <p:nvSpPr>
          <p:cNvPr id="6" name="TekstSylinder 5">
            <a:extLst>
              <a:ext uri="{FF2B5EF4-FFF2-40B4-BE49-F238E27FC236}">
                <a16:creationId xmlns:a16="http://schemas.microsoft.com/office/drawing/2014/main" id="{17A12596-4312-2B32-6D5B-50DA3EAFE43F}"/>
              </a:ext>
            </a:extLst>
          </p:cNvPr>
          <p:cNvSpPr txBox="1"/>
          <p:nvPr/>
        </p:nvSpPr>
        <p:spPr>
          <a:xfrm>
            <a:off x="5846883" y="397699"/>
            <a:ext cx="59084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SuppressDominantCells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(data = dataset,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numVar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"value",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dimVar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c("sector4", "sector2", "geo", "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eu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"),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n = 1:2, k = c(70, 99),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contributorVar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= "company")</a:t>
            </a:r>
          </a:p>
        </p:txBody>
      </p:sp>
      <p:sp>
        <p:nvSpPr>
          <p:cNvPr id="7" name="Bildeforklaring formet som et avrundet rektangel 5">
            <a:extLst>
              <a:ext uri="{FF2B5EF4-FFF2-40B4-BE49-F238E27FC236}">
                <a16:creationId xmlns:a16="http://schemas.microsoft.com/office/drawing/2014/main" id="{B317723E-665D-ABDF-4A2F-B08455B75F4B}"/>
              </a:ext>
            </a:extLst>
          </p:cNvPr>
          <p:cNvSpPr txBox="1">
            <a:spLocks/>
          </p:cNvSpPr>
          <p:nvPr/>
        </p:nvSpPr>
        <p:spPr>
          <a:xfrm>
            <a:off x="276774" y="4915295"/>
            <a:ext cx="1899139" cy="1125021"/>
          </a:xfrm>
          <a:prstGeom prst="wedgeRoundRectCallout">
            <a:avLst>
              <a:gd name="adj1" fmla="val 19354"/>
              <a:gd name="adj2" fmla="val -22124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1600" dirty="0">
                <a:solidFill>
                  <a:srgbClr val="0000FF"/>
                </a:solidFill>
              </a:rPr>
              <a:t>Here (1,70) </a:t>
            </a:r>
            <a:r>
              <a:rPr lang="nb-NO" sz="1600" dirty="0" err="1">
                <a:solidFill>
                  <a:srgbClr val="0000FF"/>
                </a:solidFill>
              </a:rPr>
              <a:t>applies</a:t>
            </a:r>
            <a:r>
              <a:rPr lang="nb-NO" sz="1600" dirty="0">
                <a:solidFill>
                  <a:srgbClr val="0000FF"/>
                </a:solidFill>
              </a:rPr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600" dirty="0">
                <a:solidFill>
                  <a:srgbClr val="0000FF"/>
                </a:solidFill>
              </a:rPr>
              <a:t>26.4/37.1 = 0.71  </a:t>
            </a:r>
            <a:endParaRPr lang="nb-NO" dirty="0">
              <a:solidFill>
                <a:srgbClr val="0000FF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Bildeforklaring formet som et avrundet rektangel 5">
            <a:extLst>
              <a:ext uri="{FF2B5EF4-FFF2-40B4-BE49-F238E27FC236}">
                <a16:creationId xmlns:a16="http://schemas.microsoft.com/office/drawing/2014/main" id="{0907269C-609E-C58D-7A78-879486BC89B9}"/>
              </a:ext>
            </a:extLst>
          </p:cNvPr>
          <p:cNvSpPr txBox="1">
            <a:spLocks/>
          </p:cNvSpPr>
          <p:nvPr/>
        </p:nvSpPr>
        <p:spPr>
          <a:xfrm>
            <a:off x="2114367" y="3833447"/>
            <a:ext cx="2598309" cy="902282"/>
          </a:xfrm>
          <a:prstGeom prst="wedgeRoundRectCallout">
            <a:avLst>
              <a:gd name="adj1" fmla="val 3207"/>
              <a:gd name="adj2" fmla="val -386205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1600" dirty="0">
                <a:solidFill>
                  <a:srgbClr val="0000FF"/>
                </a:solidFill>
              </a:rPr>
              <a:t>Here (2,99) </a:t>
            </a:r>
            <a:r>
              <a:rPr lang="nb-NO" sz="1600" dirty="0" err="1">
                <a:solidFill>
                  <a:srgbClr val="0000FF"/>
                </a:solidFill>
              </a:rPr>
              <a:t>applies</a:t>
            </a:r>
            <a:r>
              <a:rPr lang="nb-NO" sz="1600" dirty="0">
                <a:solidFill>
                  <a:srgbClr val="0000FF"/>
                </a:solidFill>
              </a:rPr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600" dirty="0">
                <a:solidFill>
                  <a:srgbClr val="0000FF"/>
                </a:solidFill>
              </a:rPr>
              <a:t>(96.6+43.2)/139.8 = 100 </a:t>
            </a:r>
            <a:endParaRPr lang="nb-NO" dirty="0">
              <a:solidFill>
                <a:srgbClr val="0000FF"/>
              </a:solidFill>
              <a:latin typeface="Lucida Console" panose="020B0609040504020204" pitchFamily="49" charset="0"/>
            </a:endParaRPr>
          </a:p>
        </p:txBody>
      </p:sp>
      <p:sp>
        <p:nvSpPr>
          <p:cNvPr id="11" name="Bildeforklaring formet som et avrundet rektangel 5">
            <a:extLst>
              <a:ext uri="{FF2B5EF4-FFF2-40B4-BE49-F238E27FC236}">
                <a16:creationId xmlns:a16="http://schemas.microsoft.com/office/drawing/2014/main" id="{C286290D-DC89-E704-012B-E2A43C162723}"/>
              </a:ext>
            </a:extLst>
          </p:cNvPr>
          <p:cNvSpPr txBox="1">
            <a:spLocks/>
          </p:cNvSpPr>
          <p:nvPr/>
        </p:nvSpPr>
        <p:spPr>
          <a:xfrm>
            <a:off x="1986476" y="5354912"/>
            <a:ext cx="2229306" cy="623859"/>
          </a:xfrm>
          <a:prstGeom prst="wedgeRoundRectCallout">
            <a:avLst>
              <a:gd name="adj1" fmla="val 205109"/>
              <a:gd name="adj2" fmla="val -648371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16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contributorVar</a:t>
            </a:r>
            <a:endParaRPr lang="nb-NO" sz="1600" dirty="0">
              <a:solidFill>
                <a:srgbClr val="0000FF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23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F3DCA91-FE05-55C0-56E2-F2EEAD392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131886"/>
            <a:ext cx="9651619" cy="1406768"/>
          </a:xfrm>
        </p:spPr>
        <p:txBody>
          <a:bodyPr/>
          <a:lstStyle/>
          <a:p>
            <a:r>
              <a:rPr lang="nb-NO" dirty="0" err="1">
                <a:ea typeface="Cascadia Mono Light" panose="020B0609020000020004" pitchFamily="49" charset="0"/>
                <a:cs typeface="Cascadia Mono Light" panose="020B0609020000020004" pitchFamily="49" charset="0"/>
              </a:rPr>
              <a:t>Summary</a:t>
            </a:r>
            <a:endParaRPr lang="en-GB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B7BED8B-2461-FABE-C54C-3C8A0D27448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661746"/>
            <a:ext cx="9651619" cy="417929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nb-NO" sz="2400" dirty="0" err="1">
                <a:solidFill>
                  <a:srgbClr val="0070C0"/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SuppressDominantCells</a:t>
            </a:r>
            <a:endParaRPr lang="nb-NO" sz="2400" dirty="0">
              <a:solidFill>
                <a:srgbClr val="0070C0"/>
              </a:solidFill>
              <a:latin typeface="Cascadia Mono Light" panose="020B0609020000020004" pitchFamily="49" charset="0"/>
              <a:ea typeface="Cascadia Mono Light" panose="020B0609020000020004" pitchFamily="49" charset="0"/>
              <a:cs typeface="Cascadia Mono Light" panose="020B06090200000200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nb-NO" dirty="0" err="1">
                <a:solidFill>
                  <a:schemeClr val="tx1"/>
                </a:solidFill>
                <a:ea typeface="Cascadia Mono Light" panose="020B0609020000020004" pitchFamily="49" charset="0"/>
                <a:cs typeface="Cascadia Mono Light" panose="020B0609020000020004" pitchFamily="49" charset="0"/>
              </a:rPr>
              <a:t>Usually</a:t>
            </a:r>
            <a:r>
              <a:rPr lang="nb-NO" dirty="0">
                <a:solidFill>
                  <a:schemeClr val="tx1"/>
                </a:solidFill>
                <a:ea typeface="Cascadia Mono Light" panose="020B0609020000020004" pitchFamily="49" charset="0"/>
                <a:cs typeface="Cascadia Mono Light" panose="020B0609020000020004" pitchFamily="49" charset="0"/>
              </a:rPr>
              <a:t>     </a:t>
            </a:r>
            <a:r>
              <a:rPr lang="nb-NO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n = 1:2   </a:t>
            </a:r>
            <a:r>
              <a:rPr lang="nb-NO" dirty="0" err="1"/>
              <a:t>which</a:t>
            </a:r>
            <a:r>
              <a:rPr lang="nb-NO" dirty="0"/>
              <a:t> is </a:t>
            </a:r>
            <a:r>
              <a:rPr lang="nb-NO" dirty="0" err="1"/>
              <a:t>the</a:t>
            </a:r>
            <a:r>
              <a:rPr lang="nb-NO" dirty="0"/>
              <a:t> same as     </a:t>
            </a:r>
            <a:r>
              <a:rPr lang="nb-NO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n = c(1, 2)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Combined with multiple k values.  For example: </a:t>
            </a:r>
            <a:r>
              <a:rPr lang="nb-NO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k = c(80, 90)</a:t>
            </a:r>
          </a:p>
          <a:p>
            <a:pPr lvl="1">
              <a:lnSpc>
                <a:spcPct val="100000"/>
              </a:lnSpc>
            </a:pPr>
            <a:endParaRPr lang="nb-NO" sz="800" dirty="0">
              <a:latin typeface="Lucida Console" panose="020B0609040504020204" pitchFamily="49" charset="0"/>
            </a:endParaRPr>
          </a:p>
          <a:p>
            <a:pPr>
              <a:lnSpc>
                <a:spcPct val="100000"/>
              </a:lnSpc>
            </a:pPr>
            <a:r>
              <a:rPr lang="nb-NO" sz="2400" dirty="0" err="1">
                <a:solidFill>
                  <a:srgbClr val="0070C0"/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SuppressFewContributors</a:t>
            </a:r>
            <a:endParaRPr lang="nb-NO" sz="2400" dirty="0">
              <a:solidFill>
                <a:srgbClr val="0070C0"/>
              </a:solidFill>
              <a:latin typeface="Cascadia Mono Light" panose="020B0609020000020004" pitchFamily="49" charset="0"/>
              <a:ea typeface="Cascadia Mono Light" panose="020B0609020000020004" pitchFamily="49" charset="0"/>
              <a:cs typeface="Cascadia Mono Light" panose="020B06090200000200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nb-NO" dirty="0">
                <a:solidFill>
                  <a:schemeClr val="tx1"/>
                </a:solidFill>
                <a:ea typeface="Cascadia Mono Light" panose="020B0609020000020004" pitchFamily="49" charset="0"/>
                <a:cs typeface="Cascadia Mono Light" panose="020B0609020000020004" pitchFamily="49" charset="0"/>
              </a:rPr>
              <a:t>Must </a:t>
            </a:r>
            <a:r>
              <a:rPr lang="nb-NO" dirty="0" err="1">
                <a:solidFill>
                  <a:schemeClr val="tx1"/>
                </a:solidFill>
                <a:ea typeface="Cascadia Mono Light" panose="020B0609020000020004" pitchFamily="49" charset="0"/>
                <a:cs typeface="Cascadia Mono Light" panose="020B0609020000020004" pitchFamily="49" charset="0"/>
              </a:rPr>
              <a:t>choose</a:t>
            </a:r>
            <a:r>
              <a:rPr lang="nb-NO" dirty="0">
                <a:solidFill>
                  <a:schemeClr val="tx1"/>
                </a:solidFill>
                <a:ea typeface="Cascadia Mono Light" panose="020B0609020000020004" pitchFamily="49" charset="0"/>
                <a:cs typeface="Cascadia Mono Light" panose="020B0609020000020004" pitchFamily="49" charset="0"/>
              </a:rPr>
              <a:t> </a:t>
            </a:r>
            <a:r>
              <a:rPr lang="nb-NO" dirty="0" err="1">
                <a:solidFill>
                  <a:schemeClr val="tx1"/>
                </a:solidFill>
                <a:ea typeface="Cascadia Mono Light" panose="020B0609020000020004" pitchFamily="49" charset="0"/>
                <a:cs typeface="Cascadia Mono Light" panose="020B0609020000020004" pitchFamily="49" charset="0"/>
              </a:rPr>
              <a:t>threshold</a:t>
            </a:r>
            <a:r>
              <a:rPr lang="nb-NO" dirty="0">
                <a:solidFill>
                  <a:schemeClr val="tx1"/>
                </a:solidFill>
                <a:ea typeface="Cascadia Mono Light" panose="020B0609020000020004" pitchFamily="49" charset="0"/>
                <a:cs typeface="Cascadia Mono Light" panose="020B0609020000020004" pitchFamily="49" charset="0"/>
              </a:rPr>
              <a:t>  </a:t>
            </a:r>
            <a:r>
              <a:rPr lang="nb-NO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maxN</a:t>
            </a:r>
            <a:r>
              <a:rPr lang="nb-NO" sz="2000" dirty="0">
                <a:latin typeface="Lucida Console" panose="020B0609040504020204" pitchFamily="49" charset="0"/>
              </a:rPr>
              <a:t> </a:t>
            </a:r>
            <a:r>
              <a:rPr lang="nb-NO" sz="2000" dirty="0"/>
              <a:t>(&gt;1) </a:t>
            </a:r>
          </a:p>
          <a:p>
            <a:pPr lvl="1">
              <a:lnSpc>
                <a:spcPct val="100000"/>
              </a:lnSpc>
            </a:pPr>
            <a:endParaRPr lang="nb-NO" sz="800" dirty="0"/>
          </a:p>
          <a:p>
            <a:pPr>
              <a:lnSpc>
                <a:spcPct val="100000"/>
              </a:lnSpc>
            </a:pPr>
            <a:r>
              <a:rPr lang="nb-NO" sz="2600" dirty="0"/>
              <a:t>In </a:t>
            </a:r>
            <a:r>
              <a:rPr lang="nb-NO" sz="2600" dirty="0" err="1"/>
              <a:t>both</a:t>
            </a:r>
            <a:r>
              <a:rPr lang="nb-NO" sz="2600" dirty="0"/>
              <a:t> cases</a:t>
            </a:r>
          </a:p>
          <a:p>
            <a:pPr lvl="1">
              <a:lnSpc>
                <a:spcPct val="100000"/>
              </a:lnSpc>
            </a:pPr>
            <a:r>
              <a:rPr lang="nb-NO" sz="2000" dirty="0" err="1"/>
              <a:t>Choose</a:t>
            </a:r>
            <a:r>
              <a:rPr lang="nb-NO" sz="2000" dirty="0"/>
              <a:t> (at </a:t>
            </a:r>
            <a:r>
              <a:rPr lang="nb-NO" sz="2000" dirty="0" err="1"/>
              <a:t>least</a:t>
            </a:r>
            <a:r>
              <a:rPr lang="nb-NO" sz="2000" dirty="0"/>
              <a:t>) </a:t>
            </a:r>
            <a:r>
              <a:rPr lang="nb-NO" sz="2000" dirty="0" err="1"/>
              <a:t>one</a:t>
            </a:r>
            <a:r>
              <a:rPr lang="nb-NO" sz="2000" dirty="0"/>
              <a:t> </a:t>
            </a:r>
            <a:r>
              <a:rPr lang="nb-NO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numVar</a:t>
            </a:r>
            <a:endParaRPr lang="nb-NO" sz="2000" dirty="0">
              <a:solidFill>
                <a:srgbClr val="0000FF"/>
              </a:solidFill>
              <a:latin typeface="Lucida Console" panose="020B06090405040202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nb-NO" sz="2000" dirty="0" err="1"/>
              <a:t>Usually</a:t>
            </a:r>
            <a:r>
              <a:rPr lang="nb-NO" sz="2000" dirty="0"/>
              <a:t> </a:t>
            </a:r>
            <a:r>
              <a:rPr lang="nb-NO" sz="2000" dirty="0" err="1"/>
              <a:t>need</a:t>
            </a:r>
            <a:r>
              <a:rPr lang="nb-NO" sz="2000" dirty="0"/>
              <a:t> to </a:t>
            </a:r>
            <a:r>
              <a:rPr lang="nb-NO" sz="2000" dirty="0" err="1"/>
              <a:t>specify</a:t>
            </a:r>
            <a:r>
              <a:rPr lang="nb-NO" sz="2000" dirty="0"/>
              <a:t> </a:t>
            </a:r>
            <a:r>
              <a:rPr lang="en-GB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contributorVar</a:t>
            </a:r>
            <a:endParaRPr lang="nb-NO" sz="2000" dirty="0"/>
          </a:p>
          <a:p>
            <a:r>
              <a:rPr lang="nb-NO" sz="2600" dirty="0" err="1"/>
              <a:t>What</a:t>
            </a:r>
            <a:r>
              <a:rPr lang="nb-NO" sz="2600" dirty="0"/>
              <a:t> </a:t>
            </a:r>
            <a:r>
              <a:rPr lang="nb-NO" sz="2600" dirty="0" err="1"/>
              <a:t>about</a:t>
            </a:r>
            <a:r>
              <a:rPr lang="nb-NO" sz="2600" dirty="0"/>
              <a:t> p% </a:t>
            </a:r>
            <a:r>
              <a:rPr lang="nb-NO" sz="2600" dirty="0" err="1"/>
              <a:t>rule</a:t>
            </a:r>
            <a:r>
              <a:rPr lang="nb-NO" sz="2600" dirty="0"/>
              <a:t>?</a:t>
            </a:r>
          </a:p>
          <a:p>
            <a:pPr lvl="1"/>
            <a:endParaRPr lang="nb-NO" sz="2000" dirty="0">
              <a:latin typeface="Lucida Console" panose="020B0609040504020204" pitchFamily="49" charset="0"/>
            </a:endParaRPr>
          </a:p>
          <a:p>
            <a:pPr lvl="1"/>
            <a:endParaRPr lang="en-GB" dirty="0"/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A57AA399-7329-BEE4-3ED7-B7D99AFCBB00}"/>
              </a:ext>
            </a:extLst>
          </p:cNvPr>
          <p:cNvSpPr txBox="1"/>
          <p:nvPr/>
        </p:nvSpPr>
        <p:spPr>
          <a:xfrm>
            <a:off x="7587763" y="3429000"/>
            <a:ext cx="416462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nb-NO" sz="1200" dirty="0" err="1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SuppressFewContributors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(data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				 </a:t>
            </a:r>
            <a:r>
              <a:rPr lang="nb-NO" sz="1200" dirty="0" err="1">
                <a:solidFill>
                  <a:schemeClr val="bg2">
                    <a:lumMod val="50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numVar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		    </a:t>
            </a:r>
            <a:r>
              <a:rPr lang="nb-NO" sz="12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dimVar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   		 </a:t>
            </a:r>
            <a:r>
              <a:rPr lang="nb-NO" sz="12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formula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					    </a:t>
            </a:r>
            <a:r>
              <a:rPr lang="nb-NO" sz="12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hierarchies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8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				 </a:t>
            </a:r>
            <a:r>
              <a:rPr lang="nb-NO" sz="1200" dirty="0" err="1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contributorVar</a:t>
            </a:r>
            <a:r>
              <a:rPr lang="nb-NO" sz="1200" dirty="0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</a:t>
            </a:r>
            <a:r>
              <a:rPr lang="nb-NO" sz="1200" dirty="0">
                <a:solidFill>
                  <a:schemeClr val="bg1">
                    <a:lumMod val="8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		    </a:t>
            </a:r>
            <a:r>
              <a:rPr lang="nb-NO" sz="1200" dirty="0" err="1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maxN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  			 …)		     			     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284325B6-93D5-4C63-8158-0B2AA8624DAE}"/>
              </a:ext>
            </a:extLst>
          </p:cNvPr>
          <p:cNvSpPr txBox="1"/>
          <p:nvPr/>
        </p:nvSpPr>
        <p:spPr>
          <a:xfrm>
            <a:off x="7587763" y="1082680"/>
            <a:ext cx="416462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 </a:t>
            </a:r>
            <a:r>
              <a:rPr lang="nb-NO" sz="1200" dirty="0" err="1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SuppressDominantCells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(data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				 </a:t>
            </a:r>
            <a:r>
              <a:rPr lang="nb-NO" sz="1200" dirty="0" err="1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numVar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		    </a:t>
            </a:r>
            <a:r>
              <a:rPr lang="nb-NO" sz="12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dimVar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   		 </a:t>
            </a:r>
            <a:r>
              <a:rPr lang="nb-NO" sz="12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formula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					    </a:t>
            </a:r>
            <a:r>
              <a:rPr lang="nb-NO" sz="12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hierarchies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8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				 </a:t>
            </a:r>
            <a:r>
              <a:rPr lang="nb-NO" sz="1200" dirty="0" err="1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contributorVar</a:t>
            </a:r>
            <a:r>
              <a:rPr lang="nb-NO" sz="1200" dirty="0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</a:t>
            </a:r>
            <a:r>
              <a:rPr lang="nb-NO" sz="1200" dirty="0">
                <a:solidFill>
                  <a:schemeClr val="bg1">
                    <a:lumMod val="8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		    </a:t>
            </a:r>
            <a:r>
              <a:rPr lang="nb-NO" sz="1200" dirty="0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n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		    </a:t>
            </a:r>
            <a:r>
              <a:rPr lang="nb-NO" sz="1200" dirty="0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k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  			   …)		     			     </a:t>
            </a: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24D7E6B2-BF12-772C-8249-4C73B049A1F9}"/>
              </a:ext>
            </a:extLst>
          </p:cNvPr>
          <p:cNvSpPr/>
          <p:nvPr/>
        </p:nvSpPr>
        <p:spPr>
          <a:xfrm>
            <a:off x="6096000" y="805543"/>
            <a:ext cx="2971800" cy="1066800"/>
          </a:xfrm>
          <a:prstGeom prst="wedgeRectCallout">
            <a:avLst>
              <a:gd name="adj1" fmla="val 45834"/>
              <a:gd name="adj2" fmla="val 11556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These are only examples! Must choose according to local laws/policies</a:t>
            </a:r>
          </a:p>
        </p:txBody>
      </p:sp>
    </p:spTree>
    <p:extLst>
      <p:ext uri="{BB962C8B-B14F-4D97-AF65-F5344CB8AC3E}">
        <p14:creationId xmlns:p14="http://schemas.microsoft.com/office/powerpoint/2010/main" val="4243968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D2F57E-D261-7665-5CD5-9D6C372FB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65AC99CC-B122-483C-5FE9-A84C924B4F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Recap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8849941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1FD08-4F5E-30BA-0142-1B66E043C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2A2DEB1-9567-4A4D-27A4-E0F490489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131886"/>
            <a:ext cx="9651619" cy="1406768"/>
          </a:xfrm>
        </p:spPr>
        <p:txBody>
          <a:bodyPr/>
          <a:lstStyle/>
          <a:p>
            <a:r>
              <a:rPr lang="nb-NO" dirty="0" err="1">
                <a:ea typeface="Cascadia Mono Light" panose="020B0609020000020004" pitchFamily="49" charset="0"/>
                <a:cs typeface="Cascadia Mono Light" panose="020B0609020000020004" pitchFamily="49" charset="0"/>
              </a:rPr>
              <a:t>Suppressing</a:t>
            </a:r>
            <a:r>
              <a:rPr lang="nb-NO" dirty="0">
                <a:ea typeface="Cascadia Mono Light" panose="020B0609020000020004" pitchFamily="49" charset="0"/>
                <a:cs typeface="Cascadia Mono Light" panose="020B0609020000020004" pitchFamily="49" charset="0"/>
              </a:rPr>
              <a:t> </a:t>
            </a:r>
            <a:r>
              <a:rPr lang="nb-NO" dirty="0" err="1">
                <a:ea typeface="Cascadia Mono Light" panose="020B0609020000020004" pitchFamily="49" charset="0"/>
                <a:cs typeface="Cascadia Mono Light" panose="020B0609020000020004" pitchFamily="49" charset="0"/>
              </a:rPr>
              <a:t>with</a:t>
            </a:r>
            <a:r>
              <a:rPr lang="nb-NO" dirty="0">
                <a:ea typeface="Cascadia Mono Light" panose="020B0609020000020004" pitchFamily="49" charset="0"/>
                <a:cs typeface="Cascadia Mono Light" panose="020B0609020000020004" pitchFamily="49" charset="0"/>
              </a:rPr>
              <a:t> p%-</a:t>
            </a:r>
            <a:r>
              <a:rPr lang="nb-NO" dirty="0" err="1">
                <a:ea typeface="Cascadia Mono Light" panose="020B0609020000020004" pitchFamily="49" charset="0"/>
                <a:cs typeface="Cascadia Mono Light" panose="020B0609020000020004" pitchFamily="49" charset="0"/>
              </a:rPr>
              <a:t>rule</a:t>
            </a:r>
            <a:endParaRPr lang="en-GB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0D2B71F-EF99-6071-6009-51AC6C95C39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60" y="1661746"/>
            <a:ext cx="8455864" cy="417929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nb-NO" sz="2600" dirty="0" err="1">
                <a:solidFill>
                  <a:schemeClr val="tx1"/>
                </a:solidFill>
              </a:rPr>
              <a:t>GaussSuppression</a:t>
            </a:r>
            <a:r>
              <a:rPr lang="nb-NO" sz="2600" dirty="0">
                <a:solidFill>
                  <a:schemeClr val="tx1"/>
                </a:solidFill>
              </a:rPr>
              <a:t> </a:t>
            </a:r>
            <a:r>
              <a:rPr lang="nb-NO" sz="2600" dirty="0" err="1">
                <a:solidFill>
                  <a:schemeClr val="tx1"/>
                </a:solidFill>
              </a:rPr>
              <a:t>does</a:t>
            </a:r>
            <a:r>
              <a:rPr lang="nb-NO" sz="2600" dirty="0">
                <a:solidFill>
                  <a:schemeClr val="tx1"/>
                </a:solidFill>
              </a:rPr>
              <a:t> not have </a:t>
            </a:r>
            <a:r>
              <a:rPr lang="nb-NO" sz="2600" dirty="0" err="1">
                <a:solidFill>
                  <a:schemeClr val="tx1"/>
                </a:solidFill>
              </a:rPr>
              <a:t>own</a:t>
            </a:r>
            <a:r>
              <a:rPr lang="nb-NO" sz="2600" dirty="0">
                <a:solidFill>
                  <a:schemeClr val="tx1"/>
                </a:solidFill>
              </a:rPr>
              <a:t> p% </a:t>
            </a:r>
            <a:r>
              <a:rPr lang="nb-NO" sz="2600" dirty="0" err="1">
                <a:solidFill>
                  <a:schemeClr val="tx1"/>
                </a:solidFill>
              </a:rPr>
              <a:t>function</a:t>
            </a:r>
            <a:endParaRPr lang="nb-NO" sz="26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nb-NO" sz="2000" dirty="0" err="1">
                <a:solidFill>
                  <a:schemeClr val="tx1"/>
                </a:solidFill>
              </a:rPr>
              <a:t>Might</a:t>
            </a:r>
            <a:r>
              <a:rPr lang="nb-NO" sz="2000" dirty="0">
                <a:solidFill>
                  <a:schemeClr val="tx1"/>
                </a:solidFill>
              </a:rPr>
              <a:t> </a:t>
            </a:r>
            <a:r>
              <a:rPr lang="nb-NO" sz="2000" dirty="0" err="1">
                <a:solidFill>
                  <a:schemeClr val="tx1"/>
                </a:solidFill>
              </a:rPr>
              <a:t>come</a:t>
            </a:r>
            <a:r>
              <a:rPr lang="nb-NO" sz="2000" dirty="0">
                <a:solidFill>
                  <a:schemeClr val="tx1"/>
                </a:solidFill>
              </a:rPr>
              <a:t> in </a:t>
            </a:r>
            <a:r>
              <a:rPr lang="nb-NO" sz="2000" dirty="0" err="1">
                <a:solidFill>
                  <a:schemeClr val="tx1"/>
                </a:solidFill>
              </a:rPr>
              <a:t>future</a:t>
            </a:r>
            <a:r>
              <a:rPr lang="nb-NO" sz="2000" dirty="0">
                <a:solidFill>
                  <a:schemeClr val="tx1"/>
                </a:solidFill>
              </a:rPr>
              <a:t> </a:t>
            </a:r>
            <a:r>
              <a:rPr lang="nb-NO" sz="2000" dirty="0" err="1">
                <a:solidFill>
                  <a:schemeClr val="tx1"/>
                </a:solidFill>
              </a:rPr>
              <a:t>versions</a:t>
            </a:r>
            <a:endParaRPr lang="nb-NO" sz="20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nb-NO" sz="2600" dirty="0" err="1">
                <a:solidFill>
                  <a:schemeClr val="tx1"/>
                </a:solidFill>
              </a:rPr>
              <a:t>But</a:t>
            </a:r>
            <a:r>
              <a:rPr lang="nb-NO" sz="2600" dirty="0">
                <a:solidFill>
                  <a:schemeClr val="tx1"/>
                </a:solidFill>
              </a:rPr>
              <a:t> </a:t>
            </a:r>
            <a:r>
              <a:rPr lang="nb-NO" sz="2600" dirty="0" err="1">
                <a:solidFill>
                  <a:schemeClr val="tx1"/>
                </a:solidFill>
              </a:rPr>
              <a:t>can</a:t>
            </a:r>
            <a:r>
              <a:rPr lang="nb-NO" sz="2600" dirty="0">
                <a:solidFill>
                  <a:schemeClr val="tx1"/>
                </a:solidFill>
              </a:rPr>
              <a:t> </a:t>
            </a:r>
            <a:r>
              <a:rPr lang="nb-NO" sz="2600" dirty="0" err="1">
                <a:solidFill>
                  <a:schemeClr val="tx1"/>
                </a:solidFill>
              </a:rPr>
              <a:t>use</a:t>
            </a:r>
            <a:r>
              <a:rPr lang="nb-NO" sz="2600" dirty="0">
                <a:solidFill>
                  <a:schemeClr val="tx1"/>
                </a:solidFill>
              </a:rPr>
              <a:t> </a:t>
            </a:r>
            <a:r>
              <a:rPr lang="nb-NO" sz="2600" dirty="0" err="1">
                <a:solidFill>
                  <a:schemeClr val="tx1"/>
                </a:solidFill>
              </a:rPr>
              <a:t>SuppressDominantCells</a:t>
            </a:r>
            <a:r>
              <a:rPr lang="nb-NO" sz="2600" dirty="0">
                <a:solidFill>
                  <a:schemeClr val="tx1"/>
                </a:solidFill>
              </a:rPr>
              <a:t> </a:t>
            </a:r>
            <a:r>
              <a:rPr lang="nb-NO" sz="2600" dirty="0" err="1">
                <a:solidFill>
                  <a:schemeClr val="tx1"/>
                </a:solidFill>
              </a:rPr>
              <a:t>with</a:t>
            </a:r>
            <a:r>
              <a:rPr lang="nb-NO" sz="2600" dirty="0">
                <a:solidFill>
                  <a:schemeClr val="tx1"/>
                </a:solidFill>
              </a:rPr>
              <a:t> a </a:t>
            </a:r>
            <a:r>
              <a:rPr lang="nb-NO" sz="2600" dirty="0" err="1">
                <a:solidFill>
                  <a:schemeClr val="tx1"/>
                </a:solidFill>
              </a:rPr>
              <a:t>new</a:t>
            </a:r>
            <a:r>
              <a:rPr lang="nb-NO" sz="2600" dirty="0">
                <a:solidFill>
                  <a:schemeClr val="tx1"/>
                </a:solidFill>
              </a:rPr>
              <a:t> parameter </a:t>
            </a:r>
            <a:r>
              <a:rPr lang="nb-NO" sz="2600" dirty="0" err="1">
                <a:solidFill>
                  <a:schemeClr val="tx1"/>
                </a:solidFill>
              </a:rPr>
              <a:t>instead</a:t>
            </a:r>
            <a:r>
              <a:rPr lang="nb-NO" sz="2600" dirty="0">
                <a:solidFill>
                  <a:schemeClr val="tx1"/>
                </a:solidFill>
              </a:rPr>
              <a:t> </a:t>
            </a:r>
            <a:r>
              <a:rPr lang="nb-NO" sz="2600" dirty="0" err="1">
                <a:solidFill>
                  <a:schemeClr val="tx1"/>
                </a:solidFill>
              </a:rPr>
              <a:t>of</a:t>
            </a:r>
            <a:r>
              <a:rPr lang="nb-NO" sz="2600" dirty="0">
                <a:solidFill>
                  <a:schemeClr val="tx1"/>
                </a:solidFill>
              </a:rPr>
              <a:t> </a:t>
            </a:r>
            <a:r>
              <a:rPr lang="nb-NO" sz="2600" dirty="0">
                <a:solidFill>
                  <a:schemeClr val="tx1"/>
                </a:solidFill>
                <a:latin typeface="Lucida Console" panose="020B0609040504020204" pitchFamily="49" charset="0"/>
              </a:rPr>
              <a:t>n</a:t>
            </a:r>
            <a:r>
              <a:rPr lang="nb-NO" sz="2600" dirty="0">
                <a:solidFill>
                  <a:schemeClr val="tx1"/>
                </a:solidFill>
              </a:rPr>
              <a:t> and </a:t>
            </a:r>
            <a:r>
              <a:rPr lang="nb-NO" sz="2600" dirty="0">
                <a:solidFill>
                  <a:schemeClr val="tx1"/>
                </a:solidFill>
                <a:latin typeface="Lucida Console" panose="020B0609040504020204" pitchFamily="49" charset="0"/>
              </a:rPr>
              <a:t>k</a:t>
            </a:r>
            <a:r>
              <a:rPr lang="nb-NO" sz="2600" dirty="0">
                <a:solidFill>
                  <a:schemeClr val="tx1"/>
                </a:solidFill>
              </a:rPr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2600" dirty="0">
                <a:solidFill>
                  <a:schemeClr val="tx1"/>
                </a:solidFill>
              </a:rPr>
              <a:t>	</a:t>
            </a:r>
            <a:r>
              <a:rPr lang="nb-NO" sz="26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pPercent</a:t>
            </a:r>
            <a:endParaRPr lang="nb-NO" sz="26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>
              <a:lnSpc>
                <a:spcPct val="100000"/>
              </a:lnSpc>
            </a:pPr>
            <a:r>
              <a:rPr lang="nb-NO" sz="2600" dirty="0" err="1">
                <a:solidFill>
                  <a:schemeClr val="tx1"/>
                </a:solidFill>
              </a:rPr>
              <a:t>Otherwise</a:t>
            </a:r>
            <a:r>
              <a:rPr lang="nb-NO" sz="2600" dirty="0">
                <a:solidFill>
                  <a:schemeClr val="tx1"/>
                </a:solidFill>
              </a:rPr>
              <a:t> </a:t>
            </a:r>
            <a:r>
              <a:rPr lang="nb-NO" sz="2600" dirty="0" err="1">
                <a:solidFill>
                  <a:schemeClr val="tx1"/>
                </a:solidFill>
              </a:rPr>
              <a:t>the</a:t>
            </a:r>
            <a:r>
              <a:rPr lang="nb-NO" sz="2600" dirty="0">
                <a:solidFill>
                  <a:schemeClr val="tx1"/>
                </a:solidFill>
              </a:rPr>
              <a:t> same as </a:t>
            </a:r>
            <a:r>
              <a:rPr lang="nb-NO" sz="2600" dirty="0" err="1">
                <a:solidFill>
                  <a:schemeClr val="tx1"/>
                </a:solidFill>
              </a:rPr>
              <a:t>SuppressDominantCells</a:t>
            </a:r>
            <a:endParaRPr lang="nb-NO" sz="2600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nb-NO" sz="26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lvl="1"/>
            <a:endParaRPr lang="nb-NO" sz="2000" dirty="0">
              <a:latin typeface="Lucida Console" panose="020B0609040504020204" pitchFamily="49" charset="0"/>
            </a:endParaRPr>
          </a:p>
          <a:p>
            <a:pPr lvl="1"/>
            <a:endParaRPr lang="en-GB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FB7CF488-CA14-2FC6-2E80-573572C8A42B}"/>
              </a:ext>
            </a:extLst>
          </p:cNvPr>
          <p:cNvSpPr txBox="1"/>
          <p:nvPr/>
        </p:nvSpPr>
        <p:spPr>
          <a:xfrm>
            <a:off x="7587763" y="1082680"/>
            <a:ext cx="416462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 </a:t>
            </a:r>
            <a:r>
              <a:rPr lang="nb-NO" sz="1200" dirty="0" err="1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SuppressDominantCells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(data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				 </a:t>
            </a:r>
            <a:r>
              <a:rPr lang="nb-NO" sz="12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numVar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		    </a:t>
            </a:r>
            <a:r>
              <a:rPr lang="nb-NO" sz="12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dimVar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   		 </a:t>
            </a:r>
            <a:r>
              <a:rPr lang="nb-NO" sz="12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formula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					    </a:t>
            </a:r>
            <a:r>
              <a:rPr lang="nb-NO" sz="12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hierarchies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8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				 </a:t>
            </a:r>
            <a:r>
              <a:rPr lang="nb-NO" sz="12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contributorVar</a:t>
            </a: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		    </a:t>
            </a:r>
            <a:r>
              <a:rPr lang="nb-NO" sz="1200" dirty="0" err="1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pPercent</a:t>
            </a:r>
            <a:r>
              <a:rPr lang="nb-NO" sz="1200" dirty="0">
                <a:solidFill>
                  <a:schemeClr val="bg2">
                    <a:lumMod val="2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  <a:endParaRPr lang="nb-NO" sz="1200" dirty="0">
              <a:solidFill>
                <a:schemeClr val="bg1">
                  <a:lumMod val="65000"/>
                </a:schemeClr>
              </a:solidFill>
              <a:latin typeface="Cascadia Mono Light" panose="020B0609020000020004" pitchFamily="49" charset="0"/>
              <a:ea typeface="Cascadia Mono Light" panose="020B0609020000020004" pitchFamily="49" charset="0"/>
              <a:cs typeface="Cascadia Mono Light" panose="020B06090200000200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nb-NO" sz="12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		  			   …)		     			     </a:t>
            </a:r>
          </a:p>
        </p:txBody>
      </p:sp>
    </p:spTree>
    <p:extLst>
      <p:ext uri="{BB962C8B-B14F-4D97-AF65-F5344CB8AC3E}">
        <p14:creationId xmlns:p14="http://schemas.microsoft.com/office/powerpoint/2010/main" val="3071698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B4D46-A43D-6970-C998-B46DAA94C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Sylinder 5">
            <a:extLst>
              <a:ext uri="{FF2B5EF4-FFF2-40B4-BE49-F238E27FC236}">
                <a16:creationId xmlns:a16="http://schemas.microsoft.com/office/drawing/2014/main" id="{C8C00DC2-1D6F-C961-B891-E323A428AB8B}"/>
              </a:ext>
            </a:extLst>
          </p:cNvPr>
          <p:cNvSpPr txBox="1"/>
          <p:nvPr/>
        </p:nvSpPr>
        <p:spPr>
          <a:xfrm>
            <a:off x="249482" y="4352583"/>
            <a:ext cx="59084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SuppressDominantCells</a:t>
            </a:r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(data = dataset, </a:t>
            </a:r>
          </a:p>
          <a:p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numVar</a:t>
            </a:r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 = "value", </a:t>
            </a:r>
          </a:p>
          <a:p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dimVar</a:t>
            </a:r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 = c("sector4", "sector2", "geo", "</a:t>
            </a:r>
            <a:r>
              <a:rPr lang="en-GB" sz="1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eu</a:t>
            </a:r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"),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n</a:t>
            </a:r>
            <a:r>
              <a:rPr lang="en-GB" sz="1400" b="1" dirty="0">
                <a:solidFill>
                  <a:srgbClr val="0000FF"/>
                </a:solidFill>
                <a:latin typeface="Lucida Console" panose="020B0609040504020204" pitchFamily="49" charset="0"/>
              </a:rPr>
              <a:t> = 1:2, k = c(70, 99),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contributorVar</a:t>
            </a:r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 = "company")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B9B1B-BA7A-A965-1141-216189143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24"/>
          <a:stretch/>
        </p:blipFill>
        <p:spPr>
          <a:xfrm>
            <a:off x="6697782" y="573723"/>
            <a:ext cx="5021809" cy="2984389"/>
          </a:xfrm>
          <a:prstGeom prst="rect">
            <a:avLst/>
          </a:prstGeom>
        </p:spPr>
      </p:pic>
      <p:sp>
        <p:nvSpPr>
          <p:cNvPr id="9" name="TekstSylinder 5">
            <a:extLst>
              <a:ext uri="{FF2B5EF4-FFF2-40B4-BE49-F238E27FC236}">
                <a16:creationId xmlns:a16="http://schemas.microsoft.com/office/drawing/2014/main" id="{1AEFFEF7-8ACE-3320-215A-7768AB72F679}"/>
              </a:ext>
            </a:extLst>
          </p:cNvPr>
          <p:cNvSpPr txBox="1"/>
          <p:nvPr/>
        </p:nvSpPr>
        <p:spPr>
          <a:xfrm>
            <a:off x="6474823" y="4352583"/>
            <a:ext cx="59084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SuppressDominantCells</a:t>
            </a:r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(data = dataset, </a:t>
            </a:r>
          </a:p>
          <a:p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numVar</a:t>
            </a:r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 = "value", </a:t>
            </a:r>
          </a:p>
          <a:p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dimVar</a:t>
            </a:r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 = c("sector4", "sector2", "geo", "</a:t>
            </a:r>
            <a:r>
              <a:rPr lang="en-GB" sz="1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eu</a:t>
            </a:r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"), 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b="1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pPercent</a:t>
            </a:r>
            <a:r>
              <a:rPr lang="en-GB" sz="1400" b="1" dirty="0">
                <a:solidFill>
                  <a:srgbClr val="0000FF"/>
                </a:solidFill>
                <a:latin typeface="Lucida Console" panose="020B0609040504020204" pitchFamily="49" charset="0"/>
              </a:rPr>
              <a:t> = 5,</a:t>
            </a: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      </a:t>
            </a:r>
            <a:r>
              <a:rPr lang="en-GB" sz="1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contributorVar</a:t>
            </a:r>
            <a:r>
              <a:rPr lang="en-GB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 = "company")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DC0D25-C61D-31FB-1501-1D22E645E2D3}"/>
              </a:ext>
            </a:extLst>
          </p:cNvPr>
          <p:cNvSpPr txBox="1"/>
          <p:nvPr/>
        </p:nvSpPr>
        <p:spPr>
          <a:xfrm>
            <a:off x="1406941" y="3704334"/>
            <a:ext cx="38840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Suppression using dominance rules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942DF6-F706-6292-830A-60D833F6D3F3}"/>
              </a:ext>
            </a:extLst>
          </p:cNvPr>
          <p:cNvSpPr txBox="1"/>
          <p:nvPr/>
        </p:nvSpPr>
        <p:spPr>
          <a:xfrm>
            <a:off x="7891975" y="3704334"/>
            <a:ext cx="29347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Suppression using p% rule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34191B7-4D69-4AFC-0102-CD0484221F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172"/>
          <a:stretch/>
        </p:blipFill>
        <p:spPr>
          <a:xfrm>
            <a:off x="680968" y="573723"/>
            <a:ext cx="5045457" cy="298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528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EABBF-3F7A-E0C7-097A-0BF36A1D9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>
                <a:ea typeface="Cascadia Mono Light" panose="020B0609020000020004" pitchFamily="49" charset="0"/>
                <a:cs typeface="Cascadia Mono Light" panose="020B0609020000020004" pitchFamily="49" charset="0"/>
              </a:rPr>
              <a:t>Exercises</a:t>
            </a:r>
            <a:endParaRPr lang="en-US" dirty="0">
              <a:ea typeface="Cascadia Mono Light" panose="020B0609020000020004" pitchFamily="49" charset="0"/>
              <a:cs typeface="Cascadia Mono Light" panose="020B06090200000200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12232-56DD-8FC5-01D2-B6405096F3B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862176"/>
            <a:ext cx="10008935" cy="3978862"/>
          </a:xfrm>
        </p:spPr>
        <p:txBody>
          <a:bodyPr/>
          <a:lstStyle/>
          <a:p>
            <a:pPr marL="0" indent="0">
              <a:buNone/>
            </a:pPr>
            <a:r>
              <a:rPr lang="nb-NO" dirty="0"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R/</a:t>
            </a:r>
            <a:r>
              <a:rPr lang="nb-NO" dirty="0" err="1"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magnitude_suppression.R</a:t>
            </a:r>
            <a:endParaRPr lang="nb-NO" dirty="0">
              <a:latin typeface="Cascadia Code Light" panose="020B0609020000020004" pitchFamily="49" charset="0"/>
              <a:ea typeface="Cascadia Code Light" panose="020B0609020000020004" pitchFamily="49" charset="0"/>
              <a:cs typeface="Cascadia Code Light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220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F30CA-F4C3-BA94-BD9F-4FDE6E63A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Magnitude table</a:t>
            </a:r>
          </a:p>
        </p:txBody>
      </p:sp>
      <p:graphicFrame>
        <p:nvGraphicFramePr>
          <p:cNvPr id="4" name="Tabell 6">
            <a:extLst>
              <a:ext uri="{FF2B5EF4-FFF2-40B4-BE49-F238E27FC236}">
                <a16:creationId xmlns:a16="http://schemas.microsoft.com/office/drawing/2014/main" id="{BECE9BED-9AB4-2DCF-F3AC-7502C8DE1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004041"/>
              </p:ext>
            </p:extLst>
          </p:nvPr>
        </p:nvGraphicFramePr>
        <p:xfrm>
          <a:off x="445220" y="1658480"/>
          <a:ext cx="5650780" cy="1864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156">
                  <a:extLst>
                    <a:ext uri="{9D8B030D-6E8A-4147-A177-3AD203B41FA5}">
                      <a16:colId xmlns:a16="http://schemas.microsoft.com/office/drawing/2014/main" val="1484386205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3750279034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344149402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4155274927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3872469164"/>
                    </a:ext>
                  </a:extLst>
                </a:gridCol>
              </a:tblGrid>
              <a:tr h="466189"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young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middle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old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Total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614045"/>
                  </a:ext>
                </a:extLst>
              </a:tr>
              <a:tr h="466189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female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328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577828352"/>
                  </a:ext>
                </a:extLst>
              </a:tr>
              <a:tr h="466189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male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395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3887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4387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440075767"/>
                  </a:ext>
                </a:extLst>
              </a:tr>
              <a:tr h="466189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Total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433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3887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5132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41245490"/>
                  </a:ext>
                </a:extLst>
              </a:tr>
            </a:tbl>
          </a:graphicData>
        </a:graphic>
      </p:graphicFrame>
      <p:sp>
        <p:nvSpPr>
          <p:cNvPr id="5" name="Plassholder for innhold 8">
            <a:extLst>
              <a:ext uri="{FF2B5EF4-FFF2-40B4-BE49-F238E27FC236}">
                <a16:creationId xmlns:a16="http://schemas.microsoft.com/office/drawing/2014/main" id="{024A8934-07B4-A121-E5B1-947E00AF848E}"/>
              </a:ext>
            </a:extLst>
          </p:cNvPr>
          <p:cNvSpPr txBox="1">
            <a:spLocks/>
          </p:cNvSpPr>
          <p:nvPr/>
        </p:nvSpPr>
        <p:spPr>
          <a:xfrm>
            <a:off x="547718" y="4035292"/>
            <a:ext cx="6322420" cy="22279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/>
              <a:t>Each cell value represents the sum of a continuous variable </a:t>
            </a:r>
          </a:p>
          <a:p>
            <a:pPr>
              <a:lnSpc>
                <a:spcPct val="100000"/>
              </a:lnSpc>
            </a:pPr>
            <a:r>
              <a:rPr lang="en-US"/>
              <a:t>Each statistical unit has contributed a value </a:t>
            </a:r>
          </a:p>
          <a:p>
            <a:pPr lvl="1">
              <a:lnSpc>
                <a:spcPct val="100000"/>
              </a:lnSpc>
            </a:pPr>
            <a:r>
              <a:rPr lang="en-US"/>
              <a:t>which can be zero</a:t>
            </a:r>
            <a:endParaRPr lang="en-US" dirty="0"/>
          </a:p>
        </p:txBody>
      </p:sp>
      <p:graphicFrame>
        <p:nvGraphicFramePr>
          <p:cNvPr id="6" name="Tabell 9">
            <a:extLst>
              <a:ext uri="{FF2B5EF4-FFF2-40B4-BE49-F238E27FC236}">
                <a16:creationId xmlns:a16="http://schemas.microsoft.com/office/drawing/2014/main" id="{D8C68D8B-A70A-CA8A-652A-2206FC51D7F1}"/>
              </a:ext>
            </a:extLst>
          </p:cNvPr>
          <p:cNvGraphicFramePr>
            <a:graphicFrameLocks noGrp="1"/>
          </p:cNvGraphicFramePr>
          <p:nvPr/>
        </p:nvGraphicFramePr>
        <p:xfrm>
          <a:off x="7169327" y="664188"/>
          <a:ext cx="4710224" cy="2560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7556">
                  <a:extLst>
                    <a:ext uri="{9D8B030D-6E8A-4147-A177-3AD203B41FA5}">
                      <a16:colId xmlns:a16="http://schemas.microsoft.com/office/drawing/2014/main" val="675221673"/>
                    </a:ext>
                  </a:extLst>
                </a:gridCol>
                <a:gridCol w="1177556">
                  <a:extLst>
                    <a:ext uri="{9D8B030D-6E8A-4147-A177-3AD203B41FA5}">
                      <a16:colId xmlns:a16="http://schemas.microsoft.com/office/drawing/2014/main" val="3144707851"/>
                    </a:ext>
                  </a:extLst>
                </a:gridCol>
                <a:gridCol w="1177556">
                  <a:extLst>
                    <a:ext uri="{9D8B030D-6E8A-4147-A177-3AD203B41FA5}">
                      <a16:colId xmlns:a16="http://schemas.microsoft.com/office/drawing/2014/main" val="3306489639"/>
                    </a:ext>
                  </a:extLst>
                </a:gridCol>
                <a:gridCol w="1177556">
                  <a:extLst>
                    <a:ext uri="{9D8B030D-6E8A-4147-A177-3AD203B41FA5}">
                      <a16:colId xmlns:a16="http://schemas.microsoft.com/office/drawing/2014/main" val="2611433113"/>
                    </a:ext>
                  </a:extLst>
                </a:gridCol>
              </a:tblGrid>
              <a:tr h="364123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  age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 gender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income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freq</a:t>
                      </a:r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 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41305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young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female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328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 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2046885659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young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 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105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4186270912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middle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female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417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4210344202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middle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 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395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2668368174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  old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female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4233122345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    old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   male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3887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1668499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8962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4D7B10-D835-3EEC-9932-9A825F02F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l 6">
            <a:extLst>
              <a:ext uri="{FF2B5EF4-FFF2-40B4-BE49-F238E27FC236}">
                <a16:creationId xmlns:a16="http://schemas.microsoft.com/office/drawing/2014/main" id="{A864702F-98E6-B9CB-9CD3-0971F4A612A1}"/>
              </a:ext>
            </a:extLst>
          </p:cNvPr>
          <p:cNvGraphicFramePr>
            <a:graphicFrameLocks noGrp="1"/>
          </p:cNvGraphicFramePr>
          <p:nvPr/>
        </p:nvGraphicFramePr>
        <p:xfrm>
          <a:off x="445220" y="1658480"/>
          <a:ext cx="5650780" cy="1864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156">
                  <a:extLst>
                    <a:ext uri="{9D8B030D-6E8A-4147-A177-3AD203B41FA5}">
                      <a16:colId xmlns:a16="http://schemas.microsoft.com/office/drawing/2014/main" val="1484386205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3750279034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344149402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4155274927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3872469164"/>
                    </a:ext>
                  </a:extLst>
                </a:gridCol>
              </a:tblGrid>
              <a:tr h="466189"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young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middle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old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Total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614045"/>
                  </a:ext>
                </a:extLst>
              </a:tr>
              <a:tr h="466189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female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328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577828352"/>
                  </a:ext>
                </a:extLst>
              </a:tr>
              <a:tr h="466189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male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395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3887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4387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440075767"/>
                  </a:ext>
                </a:extLst>
              </a:tr>
              <a:tr h="466189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Total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433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3887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5132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41245490"/>
                  </a:ext>
                </a:extLst>
              </a:tr>
            </a:tbl>
          </a:graphicData>
        </a:graphic>
      </p:graphicFrame>
      <p:sp>
        <p:nvSpPr>
          <p:cNvPr id="2" name="Tittel 1">
            <a:extLst>
              <a:ext uri="{FF2B5EF4-FFF2-40B4-BE49-F238E27FC236}">
                <a16:creationId xmlns:a16="http://schemas.microsoft.com/office/drawing/2014/main" id="{4686DAF9-CFB8-C74A-F097-C29D1F2B6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719" y="306232"/>
            <a:ext cx="9651619" cy="1311128"/>
          </a:xfrm>
        </p:spPr>
        <p:txBody>
          <a:bodyPr>
            <a:normAutofit/>
          </a:bodyPr>
          <a:lstStyle/>
          <a:p>
            <a:r>
              <a:rPr lang="en-US" sz="3600" dirty="0"/>
              <a:t>Disclosure in a Magnitude Table</a:t>
            </a:r>
          </a:p>
        </p:txBody>
      </p:sp>
      <p:sp>
        <p:nvSpPr>
          <p:cNvPr id="9" name="Plassholder for innhold 8">
            <a:extLst>
              <a:ext uri="{FF2B5EF4-FFF2-40B4-BE49-F238E27FC236}">
                <a16:creationId xmlns:a16="http://schemas.microsoft.com/office/drawing/2014/main" id="{23F78A21-CC7D-F960-A8B0-491F1B1F16B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47718" y="4035292"/>
            <a:ext cx="6120119" cy="222794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We will prevent the disclosure of a statistical unit's value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especially if the value is considered sensitive </a:t>
            </a:r>
            <a:endParaRPr lang="nb-NO" dirty="0"/>
          </a:p>
          <a:p>
            <a:pPr>
              <a:lnSpc>
                <a:spcPct val="100000"/>
              </a:lnSpc>
            </a:pPr>
            <a:r>
              <a:rPr lang="en-US" dirty="0"/>
              <a:t>It should also not be possible to estimate the value with high accuracy </a:t>
            </a:r>
          </a:p>
        </p:txBody>
      </p:sp>
      <p:graphicFrame>
        <p:nvGraphicFramePr>
          <p:cNvPr id="10" name="Tabell 9">
            <a:extLst>
              <a:ext uri="{FF2B5EF4-FFF2-40B4-BE49-F238E27FC236}">
                <a16:creationId xmlns:a16="http://schemas.microsoft.com/office/drawing/2014/main" id="{16B93241-93B7-8144-2A74-852F92D745CF}"/>
              </a:ext>
            </a:extLst>
          </p:cNvPr>
          <p:cNvGraphicFramePr>
            <a:graphicFrameLocks noGrp="1"/>
          </p:cNvGraphicFramePr>
          <p:nvPr/>
        </p:nvGraphicFramePr>
        <p:xfrm>
          <a:off x="7169327" y="664188"/>
          <a:ext cx="4710224" cy="2560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7556">
                  <a:extLst>
                    <a:ext uri="{9D8B030D-6E8A-4147-A177-3AD203B41FA5}">
                      <a16:colId xmlns:a16="http://schemas.microsoft.com/office/drawing/2014/main" val="675221673"/>
                    </a:ext>
                  </a:extLst>
                </a:gridCol>
                <a:gridCol w="1177556">
                  <a:extLst>
                    <a:ext uri="{9D8B030D-6E8A-4147-A177-3AD203B41FA5}">
                      <a16:colId xmlns:a16="http://schemas.microsoft.com/office/drawing/2014/main" val="3144707851"/>
                    </a:ext>
                  </a:extLst>
                </a:gridCol>
                <a:gridCol w="1177556">
                  <a:extLst>
                    <a:ext uri="{9D8B030D-6E8A-4147-A177-3AD203B41FA5}">
                      <a16:colId xmlns:a16="http://schemas.microsoft.com/office/drawing/2014/main" val="3306489639"/>
                    </a:ext>
                  </a:extLst>
                </a:gridCol>
                <a:gridCol w="1177556">
                  <a:extLst>
                    <a:ext uri="{9D8B030D-6E8A-4147-A177-3AD203B41FA5}">
                      <a16:colId xmlns:a16="http://schemas.microsoft.com/office/drawing/2014/main" val="2611433113"/>
                    </a:ext>
                  </a:extLst>
                </a:gridCol>
              </a:tblGrid>
              <a:tr h="364123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  age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 gender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income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freq</a:t>
                      </a:r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 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41305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young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female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328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 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2046885659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young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 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105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4186270912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middle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female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417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4210344202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middle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 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395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2668368174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  old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female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4233122345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    old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   male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3887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1668499836"/>
                  </a:ext>
                </a:extLst>
              </a:tr>
            </a:tbl>
          </a:graphicData>
        </a:graphic>
      </p:graphicFrame>
      <p:sp>
        <p:nvSpPr>
          <p:cNvPr id="4" name="Bildeforklaring formet som et avrundet rektangel 5">
            <a:extLst>
              <a:ext uri="{FF2B5EF4-FFF2-40B4-BE49-F238E27FC236}">
                <a16:creationId xmlns:a16="http://schemas.microsoft.com/office/drawing/2014/main" id="{5860D197-0D87-A793-712E-21E32A794556}"/>
              </a:ext>
            </a:extLst>
          </p:cNvPr>
          <p:cNvSpPr txBox="1">
            <a:spLocks/>
          </p:cNvSpPr>
          <p:nvPr/>
        </p:nvSpPr>
        <p:spPr>
          <a:xfrm>
            <a:off x="6821585" y="4984863"/>
            <a:ext cx="4434435" cy="1005730"/>
          </a:xfrm>
          <a:prstGeom prst="wedgeRoundRectCallout">
            <a:avLst>
              <a:gd name="adj1" fmla="val -143723"/>
              <a:gd name="adj2" fmla="val -259153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000FF"/>
                </a:solidFill>
              </a:rPr>
              <a:t>The value of a single unit is disclosed </a:t>
            </a:r>
          </a:p>
        </p:txBody>
      </p:sp>
      <p:sp>
        <p:nvSpPr>
          <p:cNvPr id="5" name="Bildeforklaring formet som et avrundet rektangel 5">
            <a:extLst>
              <a:ext uri="{FF2B5EF4-FFF2-40B4-BE49-F238E27FC236}">
                <a16:creationId xmlns:a16="http://schemas.microsoft.com/office/drawing/2014/main" id="{A63D9C32-91DC-CD00-281B-E8B9825B6D5E}"/>
              </a:ext>
            </a:extLst>
          </p:cNvPr>
          <p:cNvSpPr txBox="1">
            <a:spLocks/>
          </p:cNvSpPr>
          <p:nvPr/>
        </p:nvSpPr>
        <p:spPr>
          <a:xfrm>
            <a:off x="7647417" y="3532427"/>
            <a:ext cx="4434435" cy="1005730"/>
          </a:xfrm>
          <a:prstGeom prst="wedgeRoundRectCallout">
            <a:avLst>
              <a:gd name="adj1" fmla="val -112336"/>
              <a:gd name="adj2" fmla="val -10225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000FF"/>
                </a:solidFill>
              </a:rPr>
              <a:t>This value can be used to estimate … </a:t>
            </a:r>
          </a:p>
        </p:txBody>
      </p:sp>
    </p:spTree>
    <p:extLst>
      <p:ext uri="{BB962C8B-B14F-4D97-AF65-F5344CB8AC3E}">
        <p14:creationId xmlns:p14="http://schemas.microsoft.com/office/powerpoint/2010/main" val="1471098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F07142-CDF6-DB87-202C-E74274431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l 6">
            <a:extLst>
              <a:ext uri="{FF2B5EF4-FFF2-40B4-BE49-F238E27FC236}">
                <a16:creationId xmlns:a16="http://schemas.microsoft.com/office/drawing/2014/main" id="{CB5CE834-2BC3-33F6-36E9-BD24F4975EC4}"/>
              </a:ext>
            </a:extLst>
          </p:cNvPr>
          <p:cNvGraphicFramePr>
            <a:graphicFrameLocks noGrp="1"/>
          </p:cNvGraphicFramePr>
          <p:nvPr/>
        </p:nvGraphicFramePr>
        <p:xfrm>
          <a:off x="445220" y="1658480"/>
          <a:ext cx="5650780" cy="1864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156">
                  <a:extLst>
                    <a:ext uri="{9D8B030D-6E8A-4147-A177-3AD203B41FA5}">
                      <a16:colId xmlns:a16="http://schemas.microsoft.com/office/drawing/2014/main" val="1484386205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3750279034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344149402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4155274927"/>
                    </a:ext>
                  </a:extLst>
                </a:gridCol>
                <a:gridCol w="1130156">
                  <a:extLst>
                    <a:ext uri="{9D8B030D-6E8A-4147-A177-3AD203B41FA5}">
                      <a16:colId xmlns:a16="http://schemas.microsoft.com/office/drawing/2014/main" val="3872469164"/>
                    </a:ext>
                  </a:extLst>
                </a:gridCol>
              </a:tblGrid>
              <a:tr h="466189"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young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middle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old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Total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614045"/>
                  </a:ext>
                </a:extLst>
              </a:tr>
              <a:tr h="466189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female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328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577828352"/>
                  </a:ext>
                </a:extLst>
              </a:tr>
              <a:tr h="466189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male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395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3887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4387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440075767"/>
                  </a:ext>
                </a:extLst>
              </a:tr>
              <a:tr h="466189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Total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433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3887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5132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41245490"/>
                  </a:ext>
                </a:extLst>
              </a:tr>
            </a:tbl>
          </a:graphicData>
        </a:graphic>
      </p:graphicFrame>
      <p:sp>
        <p:nvSpPr>
          <p:cNvPr id="2" name="Tittel 1">
            <a:extLst>
              <a:ext uri="{FF2B5EF4-FFF2-40B4-BE49-F238E27FC236}">
                <a16:creationId xmlns:a16="http://schemas.microsoft.com/office/drawing/2014/main" id="{C034827C-FC29-EA77-262D-3B54681A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719" y="306232"/>
            <a:ext cx="6379063" cy="1311128"/>
          </a:xfrm>
        </p:spPr>
        <p:txBody>
          <a:bodyPr>
            <a:normAutofit/>
          </a:bodyPr>
          <a:lstStyle/>
          <a:p>
            <a:r>
              <a:rPr lang="en-US" sz="3600" dirty="0"/>
              <a:t>Estimate a value with high accuracy  in a magnitude table</a:t>
            </a:r>
          </a:p>
        </p:txBody>
      </p:sp>
      <p:sp>
        <p:nvSpPr>
          <p:cNvPr id="9" name="Plassholder for innhold 8">
            <a:extLst>
              <a:ext uri="{FF2B5EF4-FFF2-40B4-BE49-F238E27FC236}">
                <a16:creationId xmlns:a16="http://schemas.microsoft.com/office/drawing/2014/main" id="{DCE9EA19-1EB0-E10E-E457-8F2E57A6E74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47717" y="4035292"/>
            <a:ext cx="10434607" cy="222794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/>
              <a:t>Suppose known that a person has a high income 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The estimate, 3887, is only 13% higher than the person’s income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Acceptable?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The person with an income of 251 can subtract their own number 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The estimate, 3887-251 = 3636, is only 5.8% higher than the </a:t>
            </a:r>
            <a:r>
              <a:rPr lang="en-US" sz="2000"/>
              <a:t>person’s income</a:t>
            </a: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Acceptable?</a:t>
            </a:r>
          </a:p>
          <a:p>
            <a:pPr lvl="1">
              <a:lnSpc>
                <a:spcPct val="100000"/>
              </a:lnSpc>
            </a:pPr>
            <a:endParaRPr lang="en-US" sz="1600" dirty="0"/>
          </a:p>
        </p:txBody>
      </p:sp>
      <p:graphicFrame>
        <p:nvGraphicFramePr>
          <p:cNvPr id="10" name="Tabell 9">
            <a:extLst>
              <a:ext uri="{FF2B5EF4-FFF2-40B4-BE49-F238E27FC236}">
                <a16:creationId xmlns:a16="http://schemas.microsoft.com/office/drawing/2014/main" id="{1A0AB6F9-EDA8-E368-48B9-8951C249165C}"/>
              </a:ext>
            </a:extLst>
          </p:cNvPr>
          <p:cNvGraphicFramePr>
            <a:graphicFrameLocks noGrp="1"/>
          </p:cNvGraphicFramePr>
          <p:nvPr/>
        </p:nvGraphicFramePr>
        <p:xfrm>
          <a:off x="7169327" y="664188"/>
          <a:ext cx="4710224" cy="2560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7556">
                  <a:extLst>
                    <a:ext uri="{9D8B030D-6E8A-4147-A177-3AD203B41FA5}">
                      <a16:colId xmlns:a16="http://schemas.microsoft.com/office/drawing/2014/main" val="675221673"/>
                    </a:ext>
                  </a:extLst>
                </a:gridCol>
                <a:gridCol w="1177556">
                  <a:extLst>
                    <a:ext uri="{9D8B030D-6E8A-4147-A177-3AD203B41FA5}">
                      <a16:colId xmlns:a16="http://schemas.microsoft.com/office/drawing/2014/main" val="3144707851"/>
                    </a:ext>
                  </a:extLst>
                </a:gridCol>
                <a:gridCol w="1177556">
                  <a:extLst>
                    <a:ext uri="{9D8B030D-6E8A-4147-A177-3AD203B41FA5}">
                      <a16:colId xmlns:a16="http://schemas.microsoft.com/office/drawing/2014/main" val="3306489639"/>
                    </a:ext>
                  </a:extLst>
                </a:gridCol>
                <a:gridCol w="1177556">
                  <a:extLst>
                    <a:ext uri="{9D8B030D-6E8A-4147-A177-3AD203B41FA5}">
                      <a16:colId xmlns:a16="http://schemas.microsoft.com/office/drawing/2014/main" val="2611433113"/>
                    </a:ext>
                  </a:extLst>
                </a:gridCol>
              </a:tblGrid>
              <a:tr h="364123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  age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>
                          <a:solidFill>
                            <a:schemeClr val="bg1"/>
                          </a:solidFill>
                          <a:effectLst/>
                        </a:rPr>
                        <a:t> gender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income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freq</a:t>
                      </a:r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 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>
                    <a:solidFill>
                      <a:srgbClr val="178D4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41305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young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female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328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 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2046885659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young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 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105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4186270912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middle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female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417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4210344202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middle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 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395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2668368174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   old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 female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>
                          <a:effectLst/>
                        </a:rPr>
                        <a:t>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4233122345"/>
                  </a:ext>
                </a:extLst>
              </a:tr>
              <a:tr h="36051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    old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   male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3887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144000" marR="144000" anchor="ctr"/>
                </a:tc>
                <a:extLst>
                  <a:ext uri="{0D108BD9-81ED-4DB2-BD59-A6C34878D82A}">
                    <a16:rowId xmlns:a16="http://schemas.microsoft.com/office/drawing/2014/main" val="1668499836"/>
                  </a:ext>
                </a:extLst>
              </a:tr>
            </a:tbl>
          </a:graphicData>
        </a:graphic>
      </p:graphicFrame>
      <p:sp>
        <p:nvSpPr>
          <p:cNvPr id="5" name="Bildeforklaring formet som et avrundet rektangel 5">
            <a:extLst>
              <a:ext uri="{FF2B5EF4-FFF2-40B4-BE49-F238E27FC236}">
                <a16:creationId xmlns:a16="http://schemas.microsoft.com/office/drawing/2014/main" id="{79ADA96E-D9C9-6745-CCCF-4316B2B24154}"/>
              </a:ext>
            </a:extLst>
          </p:cNvPr>
          <p:cNvSpPr txBox="1">
            <a:spLocks/>
          </p:cNvSpPr>
          <p:nvPr/>
        </p:nvSpPr>
        <p:spPr>
          <a:xfrm>
            <a:off x="7647417" y="3532427"/>
            <a:ext cx="4434435" cy="1005730"/>
          </a:xfrm>
          <a:prstGeom prst="wedgeRoundRectCallout">
            <a:avLst>
              <a:gd name="adj1" fmla="val -112336"/>
              <a:gd name="adj2" fmla="val -10225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000FF"/>
                </a:solidFill>
              </a:rPr>
              <a:t>This value can be used to estimate … 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84056E73-4DB0-3A29-7027-2E0277486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6782" y="-581214"/>
            <a:ext cx="4224338" cy="2686050"/>
          </a:xfrm>
          <a:prstGeom prst="rect">
            <a:avLst/>
          </a:prstGeom>
          <a:effectLst>
            <a:outerShdw blurRad="190500" dist="304800" dir="36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29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4D7C440-8F20-16CB-BC13-738E666B3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5" y="272564"/>
            <a:ext cx="5295900" cy="2050315"/>
          </a:xfrm>
        </p:spPr>
        <p:txBody>
          <a:bodyPr>
            <a:normAutofit fontScale="90000"/>
          </a:bodyPr>
          <a:lstStyle/>
          <a:p>
            <a:r>
              <a:rPr lang="en-US" dirty="0"/>
              <a:t>Sensitive Cells in Magnitude Tables</a:t>
            </a:r>
            <a:br>
              <a:rPr lang="en-US" dirty="0"/>
            </a:br>
            <a:r>
              <a:rPr lang="en-US" dirty="0"/>
              <a:t>- </a:t>
            </a:r>
            <a:r>
              <a:rPr lang="en-US" sz="3600" dirty="0"/>
              <a:t>These are cells that should be primary suppressed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8D73762-846C-6673-CF13-4FB0BFA919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08265" y="2736516"/>
            <a:ext cx="9651619" cy="326928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Cells with few contributions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Other cells according to rules</a:t>
            </a:r>
          </a:p>
          <a:p>
            <a:pPr lvl="1">
              <a:lnSpc>
                <a:spcPct val="100000"/>
              </a:lnSpc>
            </a:pPr>
            <a:r>
              <a:rPr lang="en-US" b="1" dirty="0"/>
              <a:t>(</a:t>
            </a:r>
            <a:r>
              <a:rPr lang="en-US" b="1" dirty="0" err="1"/>
              <a:t>n,k</a:t>
            </a:r>
            <a:r>
              <a:rPr lang="en-US" b="1" dirty="0"/>
              <a:t>) </a:t>
            </a:r>
            <a:r>
              <a:rPr lang="en-US" dirty="0"/>
              <a:t>dominance rule: the top </a:t>
            </a:r>
            <a:r>
              <a:rPr lang="en-US" b="1" dirty="0"/>
              <a:t>n</a:t>
            </a:r>
            <a:r>
              <a:rPr lang="en-US" dirty="0"/>
              <a:t> contributors are more than </a:t>
            </a:r>
            <a:r>
              <a:rPr lang="en-US" b="1" dirty="0"/>
              <a:t>k%</a:t>
            </a:r>
            <a:r>
              <a:rPr lang="en-US" dirty="0"/>
              <a:t> of the cell total</a:t>
            </a:r>
          </a:p>
          <a:p>
            <a:pPr lvl="1">
              <a:lnSpc>
                <a:spcPct val="100000"/>
              </a:lnSpc>
            </a:pPr>
            <a:r>
              <a:rPr lang="en-US" b="1" dirty="0"/>
              <a:t>p% </a:t>
            </a:r>
            <a:r>
              <a:rPr lang="en-US" dirty="0"/>
              <a:t>rule: the second largest contributor can estimate the top contribution within </a:t>
            </a:r>
            <a:r>
              <a:rPr lang="en-US" b="1" dirty="0"/>
              <a:t>p%</a:t>
            </a:r>
            <a:r>
              <a:rPr lang="en-US" dirty="0"/>
              <a:t> of the real value.</a:t>
            </a:r>
          </a:p>
        </p:txBody>
      </p:sp>
      <p:graphicFrame>
        <p:nvGraphicFramePr>
          <p:cNvPr id="4" name="Tabell 3">
            <a:extLst>
              <a:ext uri="{FF2B5EF4-FFF2-40B4-BE49-F238E27FC236}">
                <a16:creationId xmlns:a16="http://schemas.microsoft.com/office/drawing/2014/main" id="{ABB3CEC2-62C1-F44D-0977-4574EC64F7A4}"/>
              </a:ext>
            </a:extLst>
          </p:cNvPr>
          <p:cNvGraphicFramePr>
            <a:graphicFrameLocks noGrp="1"/>
          </p:cNvGraphicFramePr>
          <p:nvPr/>
        </p:nvGraphicFramePr>
        <p:xfrm>
          <a:off x="5848191" y="398016"/>
          <a:ext cx="5112468" cy="17994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22494">
                  <a:extLst>
                    <a:ext uri="{9D8B030D-6E8A-4147-A177-3AD203B41FA5}">
                      <a16:colId xmlns:a16="http://schemas.microsoft.com/office/drawing/2014/main" val="1484386205"/>
                    </a:ext>
                  </a:extLst>
                </a:gridCol>
                <a:gridCol w="1100939">
                  <a:extLst>
                    <a:ext uri="{9D8B030D-6E8A-4147-A177-3AD203B41FA5}">
                      <a16:colId xmlns:a16="http://schemas.microsoft.com/office/drawing/2014/main" val="3750279034"/>
                    </a:ext>
                  </a:extLst>
                </a:gridCol>
                <a:gridCol w="1071541">
                  <a:extLst>
                    <a:ext uri="{9D8B030D-6E8A-4147-A177-3AD203B41FA5}">
                      <a16:colId xmlns:a16="http://schemas.microsoft.com/office/drawing/2014/main" val="344149402"/>
                    </a:ext>
                  </a:extLst>
                </a:gridCol>
                <a:gridCol w="895000">
                  <a:extLst>
                    <a:ext uri="{9D8B030D-6E8A-4147-A177-3AD203B41FA5}">
                      <a16:colId xmlns:a16="http://schemas.microsoft.com/office/drawing/2014/main" val="4155274927"/>
                    </a:ext>
                  </a:extLst>
                </a:gridCol>
                <a:gridCol w="1022494">
                  <a:extLst>
                    <a:ext uri="{9D8B030D-6E8A-4147-A177-3AD203B41FA5}">
                      <a16:colId xmlns:a16="http://schemas.microsoft.com/office/drawing/2014/main" val="3872469164"/>
                    </a:ext>
                  </a:extLst>
                </a:gridCol>
              </a:tblGrid>
              <a:tr h="564425">
                <a:tc>
                  <a:txBody>
                    <a:bodyPr/>
                    <a:lstStyle/>
                    <a:p>
                      <a:pPr algn="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young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middle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old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Total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614045"/>
                  </a:ext>
                </a:extLst>
              </a:tr>
              <a:tr h="564425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female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417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745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577828352"/>
                  </a:ext>
                </a:extLst>
              </a:tr>
              <a:tr h="326772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>
                          <a:solidFill>
                            <a:schemeClr val="bg1"/>
                          </a:solidFill>
                          <a:effectLst/>
                        </a:rPr>
                        <a:t>male</a:t>
                      </a:r>
                      <a:endParaRPr lang="en-US" sz="1600" b="1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395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3887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4387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440075767"/>
                  </a:ext>
                </a:extLst>
              </a:tr>
              <a:tr h="326772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Total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>
                    <a:solidFill>
                      <a:srgbClr val="178D4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433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812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3887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5132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44000" marR="144000" anchor="b"/>
                </a:tc>
                <a:extLst>
                  <a:ext uri="{0D108BD9-81ED-4DB2-BD59-A6C34878D82A}">
                    <a16:rowId xmlns:a16="http://schemas.microsoft.com/office/drawing/2014/main" val="241245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9905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BD3EFB-ABAE-64A1-0D14-2C135347B8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957520B4-B28A-43DE-DF23-D2F9FE9645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sz="5400" dirty="0" err="1"/>
              <a:t>Suppressing</a:t>
            </a:r>
            <a:r>
              <a:rPr lang="nb-NO" sz="5400" dirty="0"/>
              <a:t> Magnitude </a:t>
            </a:r>
            <a:r>
              <a:rPr lang="nb-NO" sz="5400" dirty="0" err="1"/>
              <a:t>Tables</a:t>
            </a:r>
            <a:endParaRPr lang="nb-NO" sz="5400" dirty="0"/>
          </a:p>
        </p:txBody>
      </p:sp>
    </p:spTree>
    <p:extLst>
      <p:ext uri="{BB962C8B-B14F-4D97-AF65-F5344CB8AC3E}">
        <p14:creationId xmlns:p14="http://schemas.microsoft.com/office/powerpoint/2010/main" val="1831665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3A6995-3A4C-D2AC-4E83-A61CC9711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2061180E-44A4-CBAB-4E61-E25169587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Function</a:t>
            </a:r>
            <a:r>
              <a:rPr lang="nb-NO" dirty="0"/>
              <a:t> </a:t>
            </a:r>
            <a:r>
              <a:rPr lang="nb-NO" dirty="0" err="1"/>
              <a:t>interface</a:t>
            </a:r>
            <a:endParaRPr lang="nb-NO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AEFC67AE-89C4-C153-0F85-1883875ED27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862176"/>
            <a:ext cx="10449163" cy="3978862"/>
          </a:xfrm>
        </p:spPr>
        <p:txBody>
          <a:bodyPr/>
          <a:lstStyle/>
          <a:p>
            <a:r>
              <a:rPr lang="nb-NO" dirty="0"/>
              <a:t>In </a:t>
            </a:r>
            <a:r>
              <a:rPr lang="nb-NO" dirty="0" err="1"/>
              <a:t>theory</a:t>
            </a:r>
            <a:r>
              <a:rPr lang="nb-NO" dirty="0"/>
              <a:t>: given </a:t>
            </a:r>
            <a:r>
              <a:rPr lang="nb-NO" dirty="0" err="1"/>
              <a:t>prepared</a:t>
            </a:r>
            <a:r>
              <a:rPr lang="nb-NO" dirty="0"/>
              <a:t> data, </a:t>
            </a:r>
            <a:r>
              <a:rPr lang="nb-NO" dirty="0" err="1"/>
              <a:t>one</a:t>
            </a:r>
            <a:r>
              <a:rPr lang="nb-NO" dirty="0"/>
              <a:t> </a:t>
            </a:r>
            <a:r>
              <a:rPr lang="nb-NO" dirty="0" err="1"/>
              <a:t>function</a:t>
            </a:r>
            <a:r>
              <a:rPr lang="nb-NO" dirty="0"/>
              <a:t> </a:t>
            </a:r>
            <a:r>
              <a:rPr lang="nb-NO" dirty="0" err="1"/>
              <a:t>call</a:t>
            </a:r>
            <a:r>
              <a:rPr lang="nb-NO" dirty="0"/>
              <a:t> </a:t>
            </a:r>
            <a:r>
              <a:rPr lang="nb-NO" dirty="0" err="1"/>
              <a:t>that</a:t>
            </a:r>
            <a:r>
              <a:rPr lang="nb-NO" dirty="0"/>
              <a:t> </a:t>
            </a:r>
            <a:r>
              <a:rPr lang="nb-NO" dirty="0" err="1"/>
              <a:t>does</a:t>
            </a:r>
            <a:r>
              <a:rPr lang="nb-NO" dirty="0"/>
              <a:t> it all: </a:t>
            </a:r>
            <a:r>
              <a:rPr lang="nb-NO" dirty="0" err="1"/>
              <a:t>aggregate</a:t>
            </a:r>
            <a:r>
              <a:rPr lang="nb-NO" dirty="0"/>
              <a:t> data to a </a:t>
            </a:r>
            <a:r>
              <a:rPr lang="nb-NO" dirty="0" err="1"/>
              <a:t>table</a:t>
            </a:r>
            <a:r>
              <a:rPr lang="nb-NO" dirty="0"/>
              <a:t>, </a:t>
            </a:r>
            <a:r>
              <a:rPr lang="nb-NO" dirty="0" err="1"/>
              <a:t>primary</a:t>
            </a:r>
            <a:r>
              <a:rPr lang="nb-NO" dirty="0"/>
              <a:t> </a:t>
            </a:r>
            <a:r>
              <a:rPr lang="nb-NO" dirty="0" err="1"/>
              <a:t>suppress</a:t>
            </a:r>
            <a:r>
              <a:rPr lang="nb-NO" dirty="0"/>
              <a:t>, </a:t>
            </a:r>
            <a:r>
              <a:rPr lang="nb-NO" dirty="0" err="1"/>
              <a:t>secondary</a:t>
            </a:r>
            <a:r>
              <a:rPr lang="nb-NO" dirty="0"/>
              <a:t> </a:t>
            </a:r>
            <a:r>
              <a:rPr lang="nb-NO" dirty="0" err="1"/>
              <a:t>suppress</a:t>
            </a:r>
            <a:endParaRPr lang="nb-NO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26E71E-28CB-5A42-21ED-8608BAA7F639}"/>
              </a:ext>
            </a:extLst>
          </p:cNvPr>
          <p:cNvSpPr txBox="1"/>
          <p:nvPr/>
        </p:nvSpPr>
        <p:spPr>
          <a:xfrm>
            <a:off x="3685653" y="3255715"/>
            <a:ext cx="39048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ea typeface="Cascadia Mono Light" panose="020B0609020000020004" pitchFamily="49" charset="0"/>
                <a:cs typeface="Cascadia Mono Light" panose="020B0609020000020004" pitchFamily="49" charset="0"/>
              </a:rPr>
              <a:t> </a:t>
            </a:r>
            <a:r>
              <a:rPr lang="nb-NO" sz="1800" dirty="0" err="1"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SuppressFewContributors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(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 data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</a:t>
            </a:r>
            <a:r>
              <a:rPr lang="nb-NO" sz="1800" dirty="0" err="1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numVar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</a:t>
            </a:r>
            <a:r>
              <a:rPr lang="nb-NO" sz="1800" dirty="0" err="1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dimVar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</a:t>
            </a:r>
            <a:r>
              <a:rPr lang="nb-NO" sz="1800" dirty="0" err="1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formula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</a:t>
            </a:r>
            <a:r>
              <a:rPr lang="nb-NO" sz="1800" dirty="0" err="1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hierarchies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 </a:t>
            </a:r>
            <a:r>
              <a:rPr lang="nb-NO" sz="1800" dirty="0" err="1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contributorVar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</a:t>
            </a:r>
            <a:r>
              <a:rPr lang="nb-NO" sz="1800" dirty="0" err="1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maxN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…)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17C87-9993-EC83-B5E2-E70017C79D54}"/>
              </a:ext>
            </a:extLst>
          </p:cNvPr>
          <p:cNvSpPr txBox="1"/>
          <p:nvPr/>
        </p:nvSpPr>
        <p:spPr>
          <a:xfrm>
            <a:off x="280601" y="3255715"/>
            <a:ext cx="39048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solidFill>
                  <a:schemeClr val="bg1">
                    <a:lumMod val="65000"/>
                  </a:schemeClr>
                </a:solidFill>
                <a:ea typeface="Cascadia Mono Light" panose="020B0609020000020004" pitchFamily="49" charset="0"/>
                <a:cs typeface="Cascadia Mono Light" panose="020B0609020000020004" pitchFamily="49" charset="0"/>
              </a:rPr>
              <a:t> </a:t>
            </a:r>
            <a:r>
              <a:rPr lang="nb-NO" sz="18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SuppressSmallCounts</a:t>
            </a: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(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data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</a:t>
            </a:r>
            <a:r>
              <a:rPr lang="nb-NO" sz="18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freqVar</a:t>
            </a: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</a:t>
            </a:r>
            <a:r>
              <a:rPr lang="nb-NO" sz="18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dimVar</a:t>
            </a: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</a:t>
            </a:r>
            <a:r>
              <a:rPr lang="nb-NO" sz="18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formula</a:t>
            </a: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</a:t>
            </a:r>
            <a:r>
              <a:rPr lang="nb-NO" sz="18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hierarchies</a:t>
            </a: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</a:t>
            </a:r>
            <a:r>
              <a:rPr lang="nb-NO" sz="18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maxN</a:t>
            </a: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</a:t>
            </a:r>
            <a:r>
              <a:rPr lang="nb-NO" sz="1800" dirty="0" err="1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protectZeros</a:t>
            </a: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solidFill>
                  <a:schemeClr val="bg1">
                    <a:lumMod val="65000"/>
                  </a:schemeClr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…)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057D89-C50A-703D-54C0-0FEC4227F80F}"/>
              </a:ext>
            </a:extLst>
          </p:cNvPr>
          <p:cNvSpPr txBox="1"/>
          <p:nvPr/>
        </p:nvSpPr>
        <p:spPr>
          <a:xfrm>
            <a:off x="7590481" y="3255715"/>
            <a:ext cx="40780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ea typeface="Cascadia Mono Light" panose="020B0609020000020004" pitchFamily="49" charset="0"/>
                <a:cs typeface="Cascadia Mono Light" panose="020B0609020000020004" pitchFamily="49" charset="0"/>
              </a:rPr>
              <a:t> </a:t>
            </a:r>
            <a:r>
              <a:rPr lang="nb-NO" sz="1800" dirty="0" err="1"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SuppressDominantCells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(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 data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</a:t>
            </a:r>
            <a:r>
              <a:rPr lang="nb-NO" sz="1800" dirty="0" err="1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numVar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</a:t>
            </a:r>
            <a:r>
              <a:rPr lang="nb-NO" sz="1800" dirty="0" err="1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dimVar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</a:t>
            </a:r>
            <a:r>
              <a:rPr lang="nb-NO" sz="1800" dirty="0" err="1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formula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</a:t>
            </a:r>
            <a:r>
              <a:rPr lang="nb-NO" sz="1800" dirty="0" err="1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hierarchies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 </a:t>
            </a:r>
            <a:r>
              <a:rPr lang="nb-NO" sz="1800" dirty="0" err="1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contributorVar</a:t>
            </a: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n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			 k = …,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1800" dirty="0"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		     	 …)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74BF093-B2FA-1B74-40C9-67530483E6ED}"/>
              </a:ext>
            </a:extLst>
          </p:cNvPr>
          <p:cNvGrpSpPr/>
          <p:nvPr/>
        </p:nvGrpSpPr>
        <p:grpSpPr>
          <a:xfrm>
            <a:off x="4949505" y="4955219"/>
            <a:ext cx="6593746" cy="1686039"/>
            <a:chOff x="14080080" y="3587931"/>
            <a:chExt cx="18954879" cy="1219588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D7A317-2DF7-DF4C-1BF5-F9399495C82F}"/>
                </a:ext>
              </a:extLst>
            </p:cNvPr>
            <p:cNvSpPr/>
            <p:nvPr/>
          </p:nvSpPr>
          <p:spPr>
            <a:xfrm>
              <a:off x="14080080" y="3587931"/>
              <a:ext cx="18954879" cy="817304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1B5951A-327B-A6E6-EFD7-C25CEB6B8ABC}"/>
                </a:ext>
              </a:extLst>
            </p:cNvPr>
            <p:cNvSpPr txBox="1"/>
            <p:nvPr/>
          </p:nvSpPr>
          <p:spPr>
            <a:xfrm>
              <a:off x="21672029" y="4429050"/>
              <a:ext cx="3661264" cy="378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How to suppress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5366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C0EEBC19-7381-54FC-D06D-470AF8120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0381" y="222468"/>
            <a:ext cx="2270472" cy="6268915"/>
          </a:xfrm>
          <a:prstGeom prst="rect">
            <a:avLst/>
          </a:prstGeom>
        </p:spPr>
      </p:pic>
      <p:pic>
        <p:nvPicPr>
          <p:cNvPr id="8" name="Bilde 7">
            <a:extLst>
              <a:ext uri="{FF2B5EF4-FFF2-40B4-BE49-F238E27FC236}">
                <a16:creationId xmlns:a16="http://schemas.microsoft.com/office/drawing/2014/main" id="{0930854A-FEA2-C07D-605F-2C910E890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103" y="2842846"/>
            <a:ext cx="7451481" cy="24744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B42BBE1-4DCE-8B79-FFB0-A01BCCA320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602"/>
          <a:stretch/>
        </p:blipFill>
        <p:spPr>
          <a:xfrm>
            <a:off x="4387103" y="160977"/>
            <a:ext cx="4558121" cy="25429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EF6D81-66F4-D24B-052A-D80036D5A424}"/>
              </a:ext>
            </a:extLst>
          </p:cNvPr>
          <p:cNvSpPr txBox="1"/>
          <p:nvPr/>
        </p:nvSpPr>
        <p:spPr>
          <a:xfrm>
            <a:off x="4387103" y="5317300"/>
            <a:ext cx="6117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How </a:t>
            </a:r>
            <a:r>
              <a:rPr lang="en-US" sz="1600" dirty="0" err="1"/>
              <a:t>GaussSuppression</a:t>
            </a:r>
            <a:r>
              <a:rPr lang="en-US" sz="1600" dirty="0"/>
              <a:t> works with the table internally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C087BF-C170-3B49-3799-7DB0CCCEC046}"/>
              </a:ext>
            </a:extLst>
          </p:cNvPr>
          <p:cNvSpPr txBox="1"/>
          <p:nvPr/>
        </p:nvSpPr>
        <p:spPr>
          <a:xfrm>
            <a:off x="9050479" y="1016959"/>
            <a:ext cx="2531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output that </a:t>
            </a:r>
            <a:r>
              <a:rPr lang="en-US" sz="1600" dirty="0" err="1"/>
              <a:t>GaussSuppression</a:t>
            </a:r>
            <a:r>
              <a:rPr lang="en-US" sz="1600" dirty="0"/>
              <a:t> provides to users</a:t>
            </a:r>
          </a:p>
        </p:txBody>
      </p:sp>
    </p:spTree>
    <p:extLst>
      <p:ext uri="{BB962C8B-B14F-4D97-AF65-F5344CB8AC3E}">
        <p14:creationId xmlns:p14="http://schemas.microsoft.com/office/powerpoint/2010/main" val="4177691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theme/theme1.xml><?xml version="1.0" encoding="utf-8"?>
<a:theme xmlns:a="http://schemas.openxmlformats.org/drawingml/2006/main" name="Office-tema">
  <a:themeElements>
    <a:clrScheme name="SS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A9D49"/>
      </a:accent1>
      <a:accent2>
        <a:srgbClr val="274247"/>
      </a:accent2>
      <a:accent3>
        <a:srgbClr val="9582BB"/>
      </a:accent3>
      <a:accent4>
        <a:srgbClr val="3396D2"/>
      </a:accent4>
      <a:accent5>
        <a:srgbClr val="D2BC2A"/>
      </a:accent5>
      <a:accent6>
        <a:srgbClr val="8CA9AA"/>
      </a:accent6>
      <a:hlink>
        <a:srgbClr val="0563C1"/>
      </a:hlink>
      <a:folHlink>
        <a:srgbClr val="954F72"/>
      </a:folHlink>
    </a:clrScheme>
    <a:fontScheme name="SSB">
      <a:majorFont>
        <a:latin typeface="Roboto Condensed"/>
        <a:ea typeface=""/>
        <a:cs typeface=""/>
      </a:majorFont>
      <a:minorFont>
        <a:latin typeface="Open Sans"/>
        <a:ea typeface=""/>
        <a:cs typeface="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sbmal_2018.potx" id="{27830765-609B-40A7-BB85-0ABEDBC2E87E}" vid="{F965F0D8-9B15-47DC-9966-C4B99B4DF52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D04352C426FF4EB98157414A31168F" ma:contentTypeVersion="8" ma:contentTypeDescription="Create a new document." ma:contentTypeScope="" ma:versionID="af1d9e22605862fa0ded23ab4b831309">
  <xsd:schema xmlns:xsd="http://www.w3.org/2001/XMLSchema" xmlns:xs="http://www.w3.org/2001/XMLSchema" xmlns:p="http://schemas.microsoft.com/office/2006/metadata/properties" xmlns:ns2="f712c1aa-8c16-4b02-b1f2-f7889ce7c2b4" xmlns:ns3="a7ea6e10-947a-4ba0-9b65-eec85fb93921" targetNamespace="http://schemas.microsoft.com/office/2006/metadata/properties" ma:root="true" ma:fieldsID="6dce54cc796d9e676c67d63588e16785" ns2:_="" ns3:_="">
    <xsd:import namespace="f712c1aa-8c16-4b02-b1f2-f7889ce7c2b4"/>
    <xsd:import namespace="a7ea6e10-947a-4ba0-9b65-eec85fb939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12c1aa-8c16-4b02-b1f2-f7889ce7c2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ea6e10-947a-4ba0-9b65-eec85fb9392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5C60F9C-C20B-4526-AA17-F705D3E3B420}">
  <ds:schemaRefs>
    <ds:schemaRef ds:uri="http://purl.org/dc/terms/"/>
    <ds:schemaRef ds:uri="http://purl.org/dc/dcmitype/"/>
    <ds:schemaRef ds:uri="a7ea6e10-947a-4ba0-9b65-eec85fb93921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f712c1aa-8c16-4b02-b1f2-f7889ce7c2b4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95B21A6-4BC1-49F8-B567-7F7CF8B8811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15761A0-2319-4849-9D32-A199B60CB6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712c1aa-8c16-4b02-b1f2-f7889ce7c2b4"/>
    <ds:schemaRef ds:uri="a7ea6e10-947a-4ba0-9b65-eec85fb939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ssbmal_2018</Template>
  <TotalTime>1822</TotalTime>
  <Words>1647</Words>
  <Application>Microsoft Office PowerPoint</Application>
  <PresentationFormat>Widescreen</PresentationFormat>
  <Paragraphs>343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Cascadia Mono Light</vt:lpstr>
      <vt:lpstr>Open Sans</vt:lpstr>
      <vt:lpstr>Aptos Narrow</vt:lpstr>
      <vt:lpstr>Cascadia Code Light</vt:lpstr>
      <vt:lpstr>Lucida Console</vt:lpstr>
      <vt:lpstr>Roboto Condensed</vt:lpstr>
      <vt:lpstr>Arial</vt:lpstr>
      <vt:lpstr>Office-tema</vt:lpstr>
      <vt:lpstr>SDC Course Day 3</vt:lpstr>
      <vt:lpstr>Recap</vt:lpstr>
      <vt:lpstr>Magnitude table</vt:lpstr>
      <vt:lpstr>Disclosure in a Magnitude Table</vt:lpstr>
      <vt:lpstr>Estimate a value with high accuracy  in a magnitude table</vt:lpstr>
      <vt:lpstr>Sensitive Cells in Magnitude Tables - These are cells that should be primary suppressed</vt:lpstr>
      <vt:lpstr>Suppressing Magnitude Tables</vt:lpstr>
      <vt:lpstr>Function interface</vt:lpstr>
      <vt:lpstr>PowerPoint Presentation</vt:lpstr>
      <vt:lpstr>SuppressFewContributors</vt:lpstr>
      <vt:lpstr>PowerPoint Presentation</vt:lpstr>
      <vt:lpstr>PowerPoint Presentation</vt:lpstr>
      <vt:lpstr>contributorVar = …</vt:lpstr>
      <vt:lpstr>PowerPoint Presentation</vt:lpstr>
      <vt:lpstr>PowerPoint Presentation</vt:lpstr>
      <vt:lpstr>Dominance rule </vt:lpstr>
      <vt:lpstr>PowerPoint Presentation</vt:lpstr>
      <vt:lpstr>PowerPoint Presentation</vt:lpstr>
      <vt:lpstr>Summary</vt:lpstr>
      <vt:lpstr>Suppressing with p%-rule</vt:lpstr>
      <vt:lpstr>PowerPoint Presentation</vt:lpstr>
      <vt:lpstr>Exercises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Lupp , Daniel</dc:creator>
  <cp:lastModifiedBy>Lupp , Daniel</cp:lastModifiedBy>
  <cp:revision>10</cp:revision>
  <cp:lastPrinted>2023-11-14T07:51:54Z</cp:lastPrinted>
  <dcterms:created xsi:type="dcterms:W3CDTF">2023-11-09T10:14:25Z</dcterms:created>
  <dcterms:modified xsi:type="dcterms:W3CDTF">2024-03-01T09:47:31Z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bb1e25a-de7b-40d6-a859-76fe2317f0af_Enabled">
    <vt:lpwstr>True</vt:lpwstr>
  </property>
  <property fmtid="{D5CDD505-2E9C-101B-9397-08002B2CF9AE}" pid="3" name="MSIP_Label_ebb1e25a-de7b-40d6-a859-76fe2317f0af_SiteId">
    <vt:lpwstr>c7217092-b240-4e1d-bd61-fa97ba975cbc</vt:lpwstr>
  </property>
  <property fmtid="{D5CDD505-2E9C-101B-9397-08002B2CF9AE}" pid="4" name="MSIP_Label_ebb1e25a-de7b-40d6-a859-76fe2317f0af_Owner">
    <vt:lpwstr>thb@ssb.no</vt:lpwstr>
  </property>
  <property fmtid="{D5CDD505-2E9C-101B-9397-08002B2CF9AE}" pid="5" name="MSIP_Label_ebb1e25a-de7b-40d6-a859-76fe2317f0af_SetDate">
    <vt:lpwstr>2019-01-10T08:15:32.1166307Z</vt:lpwstr>
  </property>
  <property fmtid="{D5CDD505-2E9C-101B-9397-08002B2CF9AE}" pid="6" name="MSIP_Label_ebb1e25a-de7b-40d6-a859-76fe2317f0af_Name">
    <vt:lpwstr>Åpent</vt:lpwstr>
  </property>
  <property fmtid="{D5CDD505-2E9C-101B-9397-08002B2CF9AE}" pid="7" name="MSIP_Label_ebb1e25a-de7b-40d6-a859-76fe2317f0af_Application">
    <vt:lpwstr>Microsoft Azure Information Protection</vt:lpwstr>
  </property>
  <property fmtid="{D5CDD505-2E9C-101B-9397-08002B2CF9AE}" pid="8" name="MSIP_Label_ebb1e25a-de7b-40d6-a859-76fe2317f0af_Extended_MSFT_Method">
    <vt:lpwstr>Automatic</vt:lpwstr>
  </property>
  <property fmtid="{D5CDD505-2E9C-101B-9397-08002B2CF9AE}" pid="9" name="Sensitivity">
    <vt:lpwstr>Åpent</vt:lpwstr>
  </property>
  <property fmtid="{D5CDD505-2E9C-101B-9397-08002B2CF9AE}" pid="10" name="ContentTypeId">
    <vt:lpwstr>0x010100E1D04352C426FF4EB98157414A31168F</vt:lpwstr>
  </property>
</Properties>
</file>

<file path=docProps/thumbnail.jpeg>
</file>